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sldIdLst>
    <p:sldId id="257" r:id="rId5"/>
    <p:sldId id="259" r:id="rId6"/>
    <p:sldId id="263" r:id="rId7"/>
    <p:sldId id="267" r:id="rId8"/>
    <p:sldId id="268" r:id="rId9"/>
    <p:sldId id="264" r:id="rId10"/>
    <p:sldId id="269" r:id="rId11"/>
    <p:sldId id="270" r:id="rId12"/>
    <p:sldId id="273" r:id="rId13"/>
    <p:sldId id="271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60" r:id="rId23"/>
    <p:sldId id="261" r:id="rId24"/>
    <p:sldId id="26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19" autoAdjust="0"/>
  </p:normalViewPr>
  <p:slideViewPr>
    <p:cSldViewPr snapToGrid="0">
      <p:cViewPr varScale="1">
        <p:scale>
          <a:sx n="110" d="100"/>
          <a:sy n="110" d="100"/>
        </p:scale>
        <p:origin x="6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2/24/2022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2/24/2022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2/24/2022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2/24/2022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en-US" sz="3200" dirty="0"/>
              <a:t>Fundamentals of Information System 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>
            <a:normAutofit/>
          </a:bodyPr>
          <a:lstStyle/>
          <a:p>
            <a:r>
              <a:rPr lang="en-US" dirty="0"/>
              <a:t>Sec285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9E49BD-78FD-4F11-A7BA-47C657BD5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47" y="-7642"/>
            <a:ext cx="10697897" cy="686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FF6C6-F046-40C7-9416-70AD6DC68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A358A-653C-4477-B32E-BF0DF457F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702156"/>
            <a:ext cx="11029615" cy="3634486"/>
          </a:xfrm>
        </p:spPr>
        <p:txBody>
          <a:bodyPr/>
          <a:lstStyle/>
          <a:p>
            <a:r>
              <a:rPr lang="en-US" dirty="0"/>
              <a:t>Multifactor Authentication (MFA)</a:t>
            </a:r>
          </a:p>
        </p:txBody>
      </p:sp>
    </p:spTree>
    <p:extLst>
      <p:ext uri="{BB962C8B-B14F-4D97-AF65-F5344CB8AC3E}">
        <p14:creationId xmlns:p14="http://schemas.microsoft.com/office/powerpoint/2010/main" val="2856274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131" y="1143001"/>
            <a:ext cx="3007373" cy="1371601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Common-auth Configuration File</a:t>
            </a:r>
            <a:endParaRPr lang="en-US" sz="3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09801" y="2886947"/>
            <a:ext cx="2063483" cy="2858691"/>
          </a:xfrm>
        </p:spPr>
        <p:txBody>
          <a:bodyPr>
            <a:normAutofit/>
          </a:bodyPr>
          <a:lstStyle/>
          <a:p>
            <a:r>
              <a:rPr lang="en-US" dirty="0"/>
              <a:t>This screenshot shows the entry that indicates the use of the Google Authenticator module. 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B5C68B22-B9B1-4564-84F9-25C593205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20" y="1295400"/>
            <a:ext cx="4876800" cy="355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77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328" y="781242"/>
            <a:ext cx="2416873" cy="1372387"/>
          </a:xfrm>
        </p:spPr>
        <p:txBody>
          <a:bodyPr>
            <a:normAutofit/>
          </a:bodyPr>
          <a:lstStyle/>
          <a:p>
            <a:r>
              <a:rPr lang="en-US" sz="3200" dirty="0"/>
              <a:t>MFA Logon Screen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1328" y="2551510"/>
            <a:ext cx="2188273" cy="2858691"/>
          </a:xfrm>
        </p:spPr>
        <p:txBody>
          <a:bodyPr>
            <a:noAutofit/>
          </a:bodyPr>
          <a:lstStyle/>
          <a:p>
            <a:r>
              <a:rPr lang="en-US" dirty="0"/>
              <a:t>This screenshot shows the logon screen where a verification code is required.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C6CABC-CB7D-4ED6-B85D-D81883AD0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262" y="1256211"/>
            <a:ext cx="6117146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13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FF6C6-F046-40C7-9416-70AD6DC68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A358A-653C-4477-B32E-BF0DF457F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702156"/>
            <a:ext cx="11029615" cy="3634486"/>
          </a:xfrm>
        </p:spPr>
        <p:txBody>
          <a:bodyPr/>
          <a:lstStyle/>
          <a:p>
            <a:r>
              <a:rPr lang="en-US" dirty="0"/>
              <a:t>Vulnerability Assessment</a:t>
            </a:r>
          </a:p>
        </p:txBody>
      </p:sp>
    </p:spTree>
    <p:extLst>
      <p:ext uri="{BB962C8B-B14F-4D97-AF65-F5344CB8AC3E}">
        <p14:creationId xmlns:p14="http://schemas.microsoft.com/office/powerpoint/2010/main" val="3352488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896" y="304801"/>
            <a:ext cx="2556704" cy="1371601"/>
          </a:xfrm>
        </p:spPr>
        <p:txBody>
          <a:bodyPr>
            <a:normAutofit/>
          </a:bodyPr>
          <a:lstStyle/>
          <a:p>
            <a:r>
              <a:rPr lang="en-US" sz="3300" dirty="0"/>
              <a:t>Nmap</a:t>
            </a:r>
            <a:endParaRPr lang="en-US" sz="3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3897" y="2048747"/>
            <a:ext cx="2063483" cy="2858691"/>
          </a:xfrm>
        </p:spPr>
        <p:txBody>
          <a:bodyPr>
            <a:normAutofit/>
          </a:bodyPr>
          <a:lstStyle/>
          <a:p>
            <a:r>
              <a:rPr lang="en-US" dirty="0"/>
              <a:t>This screenshot includes the scan result showing both the Kali and Linux Server VMs.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8F76EF-4A97-43A0-9CC0-7C73099CE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0" y="3478092"/>
            <a:ext cx="6448425" cy="2181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426436-0B13-4B7B-886C-92F0A5327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576825"/>
            <a:ext cx="64293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35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896" y="304801"/>
            <a:ext cx="2556704" cy="1371601"/>
          </a:xfrm>
        </p:spPr>
        <p:txBody>
          <a:bodyPr>
            <a:normAutofit/>
          </a:bodyPr>
          <a:lstStyle/>
          <a:p>
            <a:r>
              <a:rPr lang="en-US" sz="3300" dirty="0" err="1"/>
              <a:t>NetCat</a:t>
            </a:r>
            <a:endParaRPr lang="en-US" sz="3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3897" y="2048747"/>
            <a:ext cx="2063483" cy="2858691"/>
          </a:xfrm>
        </p:spPr>
        <p:txBody>
          <a:bodyPr>
            <a:normAutofit/>
          </a:bodyPr>
          <a:lstStyle/>
          <a:p>
            <a:r>
              <a:rPr lang="en-US" dirty="0"/>
              <a:t>This screenshot includes the scan result showing both the Kali and Linux Server VMs.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661B1-F48B-4524-89C7-444FAE79C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397" y="2658292"/>
            <a:ext cx="51244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62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896" y="304801"/>
            <a:ext cx="2556704" cy="1371601"/>
          </a:xfrm>
        </p:spPr>
        <p:txBody>
          <a:bodyPr>
            <a:normAutofit/>
          </a:bodyPr>
          <a:lstStyle/>
          <a:p>
            <a:r>
              <a:rPr lang="en-US" sz="3300" dirty="0"/>
              <a:t>Wireshark</a:t>
            </a:r>
            <a:endParaRPr lang="en-US" sz="3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3897" y="2048747"/>
            <a:ext cx="2063483" cy="2858691"/>
          </a:xfrm>
        </p:spPr>
        <p:txBody>
          <a:bodyPr>
            <a:normAutofit/>
          </a:bodyPr>
          <a:lstStyle/>
          <a:p>
            <a:r>
              <a:rPr lang="en-US" dirty="0"/>
              <a:t>This screenshot includes the Wireshark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Follow TCP Steam window showing the Telnet username and password.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FDEFF5-1858-4E27-B633-3C1BC8C12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167" y="856025"/>
            <a:ext cx="607695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6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896" y="304801"/>
            <a:ext cx="2556704" cy="1371601"/>
          </a:xfrm>
        </p:spPr>
        <p:txBody>
          <a:bodyPr>
            <a:normAutofit/>
          </a:bodyPr>
          <a:lstStyle/>
          <a:p>
            <a:r>
              <a:rPr lang="en-US" sz="3300" dirty="0"/>
              <a:t>Nessus</a:t>
            </a:r>
            <a:endParaRPr lang="en-US" sz="3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3897" y="2048747"/>
            <a:ext cx="2063483" cy="2858691"/>
          </a:xfrm>
        </p:spPr>
        <p:txBody>
          <a:bodyPr>
            <a:noAutofit/>
          </a:bodyPr>
          <a:lstStyle/>
          <a:p>
            <a:r>
              <a:rPr lang="en-US" dirty="0"/>
              <a:t>This screenshot includes the high-level view of the Nessus vulnerability scan report (showing categories of vulnerability in different colors).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EF4776-6012-4425-B7F4-9C0EDAE96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560" y="1915886"/>
            <a:ext cx="4419600" cy="24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12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863EA-49BF-4E2E-89A2-1C39D44F4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AF3DC-DB8F-41E3-9CAD-6B104B23A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Connecting to Microsoft Azure</a:t>
            </a:r>
          </a:p>
          <a:p>
            <a:r>
              <a:rPr lang="en-US" dirty="0"/>
              <a:t>Kali Server not showing the mouse, making me unable to perform tasks unless I restarted.</a:t>
            </a:r>
          </a:p>
        </p:txBody>
      </p:sp>
    </p:spTree>
    <p:extLst>
      <p:ext uri="{BB962C8B-B14F-4D97-AF65-F5344CB8AC3E}">
        <p14:creationId xmlns:p14="http://schemas.microsoft.com/office/powerpoint/2010/main" val="266423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BBF9F-1733-406C-982D-996CBAA4E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72B07-0A36-47FE-A75D-9B4BD388B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Detailed, and visual summary of what we learned in SEC285</a:t>
            </a:r>
          </a:p>
        </p:txBody>
      </p:sp>
    </p:spTree>
    <p:extLst>
      <p:ext uri="{BB962C8B-B14F-4D97-AF65-F5344CB8AC3E}">
        <p14:creationId xmlns:p14="http://schemas.microsoft.com/office/powerpoint/2010/main" val="1814801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65223-70DB-49F5-963A-38BC854F6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D9C46-9631-44CC-A47E-3F5AF9382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Encryption</a:t>
            </a:r>
          </a:p>
          <a:p>
            <a:r>
              <a:rPr lang="en-US" dirty="0"/>
              <a:t>Stateful firewall</a:t>
            </a:r>
          </a:p>
          <a:p>
            <a:r>
              <a:rPr lang="en-US" dirty="0"/>
              <a:t>Creating a Bring Your Own Device Policy</a:t>
            </a:r>
          </a:p>
          <a:p>
            <a:r>
              <a:rPr lang="en-US" dirty="0"/>
              <a:t>Setting up Multi-Factor Authentication</a:t>
            </a:r>
          </a:p>
          <a:p>
            <a:r>
              <a:rPr lang="en-US" dirty="0"/>
              <a:t>Performing Vulnerability assessment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478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CB9C7-E372-49CC-B264-45DA2D756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DAA9C-26DB-4925-B80D-66C8B4B7A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project covered the fundamentals of information system security.</a:t>
            </a:r>
          </a:p>
          <a:p>
            <a:r>
              <a:rPr lang="en-US" dirty="0"/>
              <a:t>Building this project provided hands on practice to the topics covered in this course.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19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EEDA1-6A1F-45AC-B288-E17AC6C25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31D30-34D1-4AB4-BFCD-8757F9F50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702156"/>
            <a:ext cx="11029615" cy="3634486"/>
          </a:xfrm>
        </p:spPr>
        <p:txBody>
          <a:bodyPr/>
          <a:lstStyle/>
          <a:p>
            <a:r>
              <a:rPr lang="en-US" dirty="0"/>
              <a:t>Asymmetric Key Encryption</a:t>
            </a:r>
          </a:p>
        </p:txBody>
      </p:sp>
    </p:spTree>
    <p:extLst>
      <p:ext uri="{BB962C8B-B14F-4D97-AF65-F5344CB8AC3E}">
        <p14:creationId xmlns:p14="http://schemas.microsoft.com/office/powerpoint/2010/main" val="1690751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896" y="838201"/>
            <a:ext cx="2556704" cy="1371601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File Encryption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3897" y="2582147"/>
            <a:ext cx="2063483" cy="2858691"/>
          </a:xfrm>
        </p:spPr>
        <p:txBody>
          <a:bodyPr>
            <a:normAutofit/>
          </a:bodyPr>
          <a:lstStyle/>
          <a:p>
            <a:r>
              <a:rPr lang="en-US" dirty="0"/>
              <a:t>This screenshot shows the following.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of the plaintext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of the encrypted file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DEED41-2C78-470F-B72F-3488CC31E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348" y="1783081"/>
            <a:ext cx="6612370" cy="41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21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799" y="838201"/>
            <a:ext cx="2556704" cy="1371601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File Decryption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23800" y="2607683"/>
            <a:ext cx="2188273" cy="2858691"/>
          </a:xfrm>
        </p:spPr>
        <p:txBody>
          <a:bodyPr>
            <a:noAutofit/>
          </a:bodyPr>
          <a:lstStyle/>
          <a:p>
            <a:r>
              <a:rPr lang="en-US" dirty="0"/>
              <a:t>This screenshot shows the following.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encrypted file being listed by itself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decrypting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Both the encrypted file and the original plaintext file being listed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C3E9271-53F8-498A-8744-6D4A707E3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88" y="1524001"/>
            <a:ext cx="5967958" cy="368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0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FF6C6-F046-40C7-9416-70AD6DC68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A358A-653C-4477-B32E-BF0DF457F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702156"/>
            <a:ext cx="11029615" cy="3634486"/>
          </a:xfrm>
        </p:spPr>
        <p:txBody>
          <a:bodyPr/>
          <a:lstStyle/>
          <a:p>
            <a:r>
              <a:rPr lang="en-US" dirty="0"/>
              <a:t>Stateful Firewall</a:t>
            </a:r>
          </a:p>
        </p:txBody>
      </p:sp>
    </p:spTree>
    <p:extLst>
      <p:ext uri="{BB962C8B-B14F-4D97-AF65-F5344CB8AC3E}">
        <p14:creationId xmlns:p14="http://schemas.microsoft.com/office/powerpoint/2010/main" val="3620705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63788" y="443638"/>
            <a:ext cx="4267200" cy="1125583"/>
          </a:xfrm>
        </p:spPr>
        <p:txBody>
          <a:bodyPr>
            <a:normAutofit/>
          </a:bodyPr>
          <a:lstStyle/>
          <a:p>
            <a:r>
              <a:rPr lang="en-US" sz="3200" dirty="0"/>
              <a:t>Question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3788" y="1752601"/>
            <a:ext cx="7770812" cy="4098971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What effect does the </a:t>
            </a:r>
            <a:r>
              <a:rPr lang="en-US" sz="1800" dirty="0" err="1"/>
              <a:t>sudo</a:t>
            </a:r>
            <a:r>
              <a:rPr lang="en-US" sz="1800" dirty="0"/>
              <a:t> </a:t>
            </a:r>
            <a:r>
              <a:rPr lang="en-US" sz="1800" dirty="0" err="1"/>
              <a:t>iptables</a:t>
            </a:r>
            <a:r>
              <a:rPr lang="en-US" sz="1800" dirty="0"/>
              <a:t> --policy INPUT DROP command have on the access to computing resources?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Answer here: The ‘</a:t>
            </a:r>
            <a:r>
              <a:rPr lang="en-US" sz="1400" dirty="0" err="1"/>
              <a:t>sudo</a:t>
            </a:r>
            <a:r>
              <a:rPr lang="en-US" sz="1400" dirty="0"/>
              <a:t> iptables --policy INPUT DROP’ command is a firewall rule that </a:t>
            </a:r>
            <a:r>
              <a:rPr lang="en-US" dirty="0"/>
              <a:t>drops all the incoming connections to the computer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err="1"/>
              <a:t>References</a:t>
            </a:r>
            <a:r>
              <a:rPr lang="en-US"/>
              <a:t>: project </a:t>
            </a:r>
            <a:r>
              <a:rPr lang="en-US" dirty="0"/>
              <a:t>guide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8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896" y="304801"/>
            <a:ext cx="2556704" cy="1371601"/>
          </a:xfrm>
        </p:spPr>
        <p:txBody>
          <a:bodyPr>
            <a:normAutofit/>
          </a:bodyPr>
          <a:lstStyle/>
          <a:p>
            <a:r>
              <a:rPr lang="en-US" sz="3300" dirty="0"/>
              <a:t>Nmap Scan</a:t>
            </a:r>
            <a:endParaRPr lang="en-US" sz="3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3897" y="2048747"/>
            <a:ext cx="2063483" cy="2858691"/>
          </a:xfrm>
        </p:spPr>
        <p:txBody>
          <a:bodyPr>
            <a:normAutofit/>
          </a:bodyPr>
          <a:lstStyle/>
          <a:p>
            <a:r>
              <a:rPr lang="en-US" dirty="0"/>
              <a:t>This screenshot shows the Nmap scan result of the Linux Server VM.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E5F2D0D-EFD9-4A82-B036-9EA7AC627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11" y="1402238"/>
            <a:ext cx="568729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40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FF6C6-F046-40C7-9416-70AD6DC68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A358A-653C-4477-B32E-BF0DF457F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702156"/>
            <a:ext cx="11029615" cy="3634486"/>
          </a:xfrm>
        </p:spPr>
        <p:txBody>
          <a:bodyPr/>
          <a:lstStyle/>
          <a:p>
            <a:r>
              <a:rPr lang="en-US" dirty="0"/>
              <a:t>Bring Your Own Device (BYOD) Security Policy </a:t>
            </a:r>
          </a:p>
        </p:txBody>
      </p:sp>
    </p:spTree>
    <p:extLst>
      <p:ext uri="{BB962C8B-B14F-4D97-AF65-F5344CB8AC3E}">
        <p14:creationId xmlns:p14="http://schemas.microsoft.com/office/powerpoint/2010/main" val="185916193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{FE4448FA-EF8E-4B06-89F4-A88A9DEE3F4F}tf33552983_win32</Template>
  <TotalTime>58</TotalTime>
  <Words>335</Words>
  <Application>Microsoft Office PowerPoint</Application>
  <PresentationFormat>Widescreen</PresentationFormat>
  <Paragraphs>60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Franklin Gothic Book</vt:lpstr>
      <vt:lpstr>Franklin Gothic Demi</vt:lpstr>
      <vt:lpstr>Wingdings 2</vt:lpstr>
      <vt:lpstr>DividendVTI</vt:lpstr>
      <vt:lpstr>Fundamentals of Information System security</vt:lpstr>
      <vt:lpstr>introduction</vt:lpstr>
      <vt:lpstr>Mod 2</vt:lpstr>
      <vt:lpstr>File Encryption</vt:lpstr>
      <vt:lpstr>File Decryption</vt:lpstr>
      <vt:lpstr>Mod 3</vt:lpstr>
      <vt:lpstr>Question</vt:lpstr>
      <vt:lpstr>Nmap Scan</vt:lpstr>
      <vt:lpstr>Mod 4</vt:lpstr>
      <vt:lpstr>PowerPoint Presentation</vt:lpstr>
      <vt:lpstr>Mod 5</vt:lpstr>
      <vt:lpstr>Common-auth Configuration File</vt:lpstr>
      <vt:lpstr>MFA Logon Screen</vt:lpstr>
      <vt:lpstr>Mod 6</vt:lpstr>
      <vt:lpstr>Nmap</vt:lpstr>
      <vt:lpstr>NetCat</vt:lpstr>
      <vt:lpstr>Wireshark</vt:lpstr>
      <vt:lpstr>Nessus</vt:lpstr>
      <vt:lpstr>challenges</vt:lpstr>
      <vt:lpstr>Career skills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Information System security</dc:title>
  <dc:creator>Depierro, Anthony</dc:creator>
  <cp:lastModifiedBy>Depierro, Anthony</cp:lastModifiedBy>
  <cp:revision>2</cp:revision>
  <dcterms:created xsi:type="dcterms:W3CDTF">2022-02-23T04:53:19Z</dcterms:created>
  <dcterms:modified xsi:type="dcterms:W3CDTF">2022-02-25T03:52:15Z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