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84" r:id="rId7"/>
    <p:sldId id="257" r:id="rId8"/>
    <p:sldId id="258" r:id="rId9"/>
    <p:sldId id="277" r:id="rId10"/>
    <p:sldId id="259" r:id="rId11"/>
    <p:sldId id="260" r:id="rId12"/>
    <p:sldId id="261" r:id="rId13"/>
    <p:sldId id="278" r:id="rId14"/>
    <p:sldId id="262" r:id="rId15"/>
    <p:sldId id="263" r:id="rId16"/>
    <p:sldId id="264" r:id="rId17"/>
    <p:sldId id="285" r:id="rId18"/>
    <p:sldId id="279" r:id="rId19"/>
    <p:sldId id="265" r:id="rId20"/>
    <p:sldId id="266" r:id="rId21"/>
    <p:sldId id="267" r:id="rId22"/>
    <p:sldId id="280" r:id="rId23"/>
    <p:sldId id="268" r:id="rId24"/>
    <p:sldId id="269" r:id="rId25"/>
    <p:sldId id="270" r:id="rId26"/>
    <p:sldId id="271" r:id="rId27"/>
    <p:sldId id="282" r:id="rId28"/>
    <p:sldId id="283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Temperature and Humidity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formatdata!$A$1</c:f>
              <c:strCache>
                <c:ptCount val="1"/>
                <c:pt idx="0">
                  <c:v>Celsius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formatdata!$A$2:$A$177</c:f>
              <c:numCache>
                <c:formatCode>General</c:formatCode>
                <c:ptCount val="176"/>
                <c:pt idx="0">
                  <c:v>25.6</c:v>
                </c:pt>
                <c:pt idx="1">
                  <c:v>25</c:v>
                </c:pt>
                <c:pt idx="2">
                  <c:v>22.2</c:v>
                </c:pt>
                <c:pt idx="3">
                  <c:v>20.6</c:v>
                </c:pt>
                <c:pt idx="4">
                  <c:v>18.899999999999999</c:v>
                </c:pt>
                <c:pt idx="5">
                  <c:v>17.8</c:v>
                </c:pt>
                <c:pt idx="6">
                  <c:v>17.2</c:v>
                </c:pt>
                <c:pt idx="7">
                  <c:v>16.100000000000001</c:v>
                </c:pt>
                <c:pt idx="8">
                  <c:v>14.4</c:v>
                </c:pt>
                <c:pt idx="9">
                  <c:v>13.9</c:v>
                </c:pt>
                <c:pt idx="10">
                  <c:v>13.9</c:v>
                </c:pt>
                <c:pt idx="11">
                  <c:v>13.9</c:v>
                </c:pt>
                <c:pt idx="12">
                  <c:v>13.9</c:v>
                </c:pt>
                <c:pt idx="13">
                  <c:v>15</c:v>
                </c:pt>
                <c:pt idx="14">
                  <c:v>17.2</c:v>
                </c:pt>
                <c:pt idx="15">
                  <c:v>17.2</c:v>
                </c:pt>
                <c:pt idx="16">
                  <c:v>18.899999999999999</c:v>
                </c:pt>
                <c:pt idx="17">
                  <c:v>18.899999999999999</c:v>
                </c:pt>
                <c:pt idx="18">
                  <c:v>16.7</c:v>
                </c:pt>
                <c:pt idx="19">
                  <c:v>15.6</c:v>
                </c:pt>
                <c:pt idx="20">
                  <c:v>15.6</c:v>
                </c:pt>
                <c:pt idx="21">
                  <c:v>15</c:v>
                </c:pt>
                <c:pt idx="22">
                  <c:v>12.2</c:v>
                </c:pt>
                <c:pt idx="23">
                  <c:v>11.7</c:v>
                </c:pt>
                <c:pt idx="24">
                  <c:v>11.7</c:v>
                </c:pt>
                <c:pt idx="25">
                  <c:v>11.1</c:v>
                </c:pt>
                <c:pt idx="26">
                  <c:v>11.1</c:v>
                </c:pt>
                <c:pt idx="27">
                  <c:v>11.1</c:v>
                </c:pt>
                <c:pt idx="28">
                  <c:v>11.1</c:v>
                </c:pt>
                <c:pt idx="29">
                  <c:v>10.6</c:v>
                </c:pt>
                <c:pt idx="30">
                  <c:v>10.6</c:v>
                </c:pt>
                <c:pt idx="31">
                  <c:v>10.6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9.4</c:v>
                </c:pt>
                <c:pt idx="38">
                  <c:v>9.4</c:v>
                </c:pt>
                <c:pt idx="39">
                  <c:v>9.4</c:v>
                </c:pt>
                <c:pt idx="40">
                  <c:v>9.4</c:v>
                </c:pt>
                <c:pt idx="41">
                  <c:v>9.4</c:v>
                </c:pt>
                <c:pt idx="42">
                  <c:v>9.4</c:v>
                </c:pt>
                <c:pt idx="43">
                  <c:v>9.4</c:v>
                </c:pt>
                <c:pt idx="44">
                  <c:v>9.4</c:v>
                </c:pt>
                <c:pt idx="45">
                  <c:v>9.4</c:v>
                </c:pt>
                <c:pt idx="46">
                  <c:v>9.4</c:v>
                </c:pt>
                <c:pt idx="47">
                  <c:v>9.4</c:v>
                </c:pt>
                <c:pt idx="48">
                  <c:v>9.4</c:v>
                </c:pt>
                <c:pt idx="49">
                  <c:v>9.4</c:v>
                </c:pt>
                <c:pt idx="50">
                  <c:v>8.9</c:v>
                </c:pt>
                <c:pt idx="51">
                  <c:v>9.4</c:v>
                </c:pt>
                <c:pt idx="52">
                  <c:v>9</c:v>
                </c:pt>
                <c:pt idx="53">
                  <c:v>8.9</c:v>
                </c:pt>
                <c:pt idx="54">
                  <c:v>8.3000000000000007</c:v>
                </c:pt>
                <c:pt idx="55">
                  <c:v>8.3000000000000007</c:v>
                </c:pt>
                <c:pt idx="56">
                  <c:v>8.3000000000000007</c:v>
                </c:pt>
                <c:pt idx="57">
                  <c:v>8.3000000000000007</c:v>
                </c:pt>
                <c:pt idx="58">
                  <c:v>8.3000000000000007</c:v>
                </c:pt>
                <c:pt idx="59">
                  <c:v>8.3000000000000007</c:v>
                </c:pt>
                <c:pt idx="60">
                  <c:v>8.3000000000000007</c:v>
                </c:pt>
                <c:pt idx="61">
                  <c:v>8.3000000000000007</c:v>
                </c:pt>
                <c:pt idx="62">
                  <c:v>7.8</c:v>
                </c:pt>
                <c:pt idx="63">
                  <c:v>7.8</c:v>
                </c:pt>
                <c:pt idx="64">
                  <c:v>7.8</c:v>
                </c:pt>
                <c:pt idx="65">
                  <c:v>7.8</c:v>
                </c:pt>
                <c:pt idx="66">
                  <c:v>8.3000000000000007</c:v>
                </c:pt>
                <c:pt idx="67">
                  <c:v>8.3000000000000007</c:v>
                </c:pt>
                <c:pt idx="68">
                  <c:v>8.3000000000000007</c:v>
                </c:pt>
                <c:pt idx="69">
                  <c:v>8.9</c:v>
                </c:pt>
                <c:pt idx="70">
                  <c:v>8.3000000000000007</c:v>
                </c:pt>
                <c:pt idx="71">
                  <c:v>8.3000000000000007</c:v>
                </c:pt>
                <c:pt idx="72">
                  <c:v>8.3000000000000007</c:v>
                </c:pt>
                <c:pt idx="73">
                  <c:v>8.9</c:v>
                </c:pt>
                <c:pt idx="74">
                  <c:v>8.9</c:v>
                </c:pt>
                <c:pt idx="75">
                  <c:v>8.9</c:v>
                </c:pt>
                <c:pt idx="76">
                  <c:v>8.9</c:v>
                </c:pt>
                <c:pt idx="77">
                  <c:v>9.4</c:v>
                </c:pt>
                <c:pt idx="78">
                  <c:v>9.4</c:v>
                </c:pt>
                <c:pt idx="79">
                  <c:v>9.4</c:v>
                </c:pt>
                <c:pt idx="80">
                  <c:v>9.4</c:v>
                </c:pt>
                <c:pt idx="81">
                  <c:v>9.4</c:v>
                </c:pt>
                <c:pt idx="82">
                  <c:v>9.4</c:v>
                </c:pt>
                <c:pt idx="83">
                  <c:v>9</c:v>
                </c:pt>
                <c:pt idx="84">
                  <c:v>9.4</c:v>
                </c:pt>
                <c:pt idx="85">
                  <c:v>9.4</c:v>
                </c:pt>
                <c:pt idx="86">
                  <c:v>9.4</c:v>
                </c:pt>
                <c:pt idx="87">
                  <c:v>10</c:v>
                </c:pt>
                <c:pt idx="88">
                  <c:v>9.4</c:v>
                </c:pt>
                <c:pt idx="89">
                  <c:v>9.4</c:v>
                </c:pt>
                <c:pt idx="90">
                  <c:v>8.9</c:v>
                </c:pt>
                <c:pt idx="91">
                  <c:v>9.4</c:v>
                </c:pt>
                <c:pt idx="92">
                  <c:v>9.4</c:v>
                </c:pt>
                <c:pt idx="93">
                  <c:v>8.3000000000000007</c:v>
                </c:pt>
                <c:pt idx="94">
                  <c:v>8.3000000000000007</c:v>
                </c:pt>
                <c:pt idx="95">
                  <c:v>7.8</c:v>
                </c:pt>
                <c:pt idx="96">
                  <c:v>7.8</c:v>
                </c:pt>
                <c:pt idx="97">
                  <c:v>7.8</c:v>
                </c:pt>
                <c:pt idx="98">
                  <c:v>7.8</c:v>
                </c:pt>
                <c:pt idx="99">
                  <c:v>7.8</c:v>
                </c:pt>
                <c:pt idx="100">
                  <c:v>7.8</c:v>
                </c:pt>
                <c:pt idx="101">
                  <c:v>7.8</c:v>
                </c:pt>
                <c:pt idx="102">
                  <c:v>7.2</c:v>
                </c:pt>
                <c:pt idx="103">
                  <c:v>7.2</c:v>
                </c:pt>
                <c:pt idx="104">
                  <c:v>7.8</c:v>
                </c:pt>
                <c:pt idx="105">
                  <c:v>7.8</c:v>
                </c:pt>
                <c:pt idx="106">
                  <c:v>7.8</c:v>
                </c:pt>
                <c:pt idx="107">
                  <c:v>7.8</c:v>
                </c:pt>
                <c:pt idx="108">
                  <c:v>7.8</c:v>
                </c:pt>
                <c:pt idx="109">
                  <c:v>8.3000000000000007</c:v>
                </c:pt>
                <c:pt idx="110">
                  <c:v>8.3000000000000007</c:v>
                </c:pt>
                <c:pt idx="111">
                  <c:v>8.3000000000000007</c:v>
                </c:pt>
                <c:pt idx="112">
                  <c:v>8.9</c:v>
                </c:pt>
                <c:pt idx="113">
                  <c:v>8.9</c:v>
                </c:pt>
                <c:pt idx="114">
                  <c:v>8.9</c:v>
                </c:pt>
                <c:pt idx="115">
                  <c:v>8.9</c:v>
                </c:pt>
                <c:pt idx="116">
                  <c:v>8.9</c:v>
                </c:pt>
                <c:pt idx="117">
                  <c:v>8.9</c:v>
                </c:pt>
                <c:pt idx="118">
                  <c:v>8.9</c:v>
                </c:pt>
                <c:pt idx="119">
                  <c:v>9.4</c:v>
                </c:pt>
                <c:pt idx="120">
                  <c:v>9.4</c:v>
                </c:pt>
                <c:pt idx="121">
                  <c:v>9</c:v>
                </c:pt>
                <c:pt idx="122">
                  <c:v>9.4</c:v>
                </c:pt>
                <c:pt idx="123">
                  <c:v>9.4</c:v>
                </c:pt>
                <c:pt idx="124">
                  <c:v>8.9</c:v>
                </c:pt>
                <c:pt idx="125">
                  <c:v>9.4</c:v>
                </c:pt>
                <c:pt idx="126">
                  <c:v>9.4</c:v>
                </c:pt>
                <c:pt idx="127">
                  <c:v>9.4</c:v>
                </c:pt>
                <c:pt idx="128">
                  <c:v>9.4</c:v>
                </c:pt>
                <c:pt idx="129">
                  <c:v>9.4</c:v>
                </c:pt>
                <c:pt idx="130">
                  <c:v>9.4</c:v>
                </c:pt>
                <c:pt idx="131">
                  <c:v>10</c:v>
                </c:pt>
                <c:pt idx="132">
                  <c:v>9.4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9.4</c:v>
                </c:pt>
                <c:pt idx="144">
                  <c:v>9.4</c:v>
                </c:pt>
                <c:pt idx="145">
                  <c:v>9.4</c:v>
                </c:pt>
                <c:pt idx="146">
                  <c:v>9.4</c:v>
                </c:pt>
                <c:pt idx="147">
                  <c:v>9.4</c:v>
                </c:pt>
                <c:pt idx="148">
                  <c:v>9.4</c:v>
                </c:pt>
                <c:pt idx="149">
                  <c:v>9.4</c:v>
                </c:pt>
                <c:pt idx="150">
                  <c:v>9.4</c:v>
                </c:pt>
                <c:pt idx="151">
                  <c:v>9.4</c:v>
                </c:pt>
                <c:pt idx="152">
                  <c:v>9.4</c:v>
                </c:pt>
                <c:pt idx="153">
                  <c:v>9.4</c:v>
                </c:pt>
                <c:pt idx="154">
                  <c:v>9.4</c:v>
                </c:pt>
                <c:pt idx="155">
                  <c:v>9.4</c:v>
                </c:pt>
                <c:pt idx="156">
                  <c:v>9.4</c:v>
                </c:pt>
                <c:pt idx="157">
                  <c:v>8.3000000000000007</c:v>
                </c:pt>
                <c:pt idx="158">
                  <c:v>8.3000000000000007</c:v>
                </c:pt>
                <c:pt idx="159">
                  <c:v>8.3000000000000007</c:v>
                </c:pt>
                <c:pt idx="160">
                  <c:v>8.9</c:v>
                </c:pt>
                <c:pt idx="161">
                  <c:v>8.9</c:v>
                </c:pt>
                <c:pt idx="162">
                  <c:v>10</c:v>
                </c:pt>
                <c:pt idx="163">
                  <c:v>10.6</c:v>
                </c:pt>
                <c:pt idx="164">
                  <c:v>11.1</c:v>
                </c:pt>
                <c:pt idx="165">
                  <c:v>12.2</c:v>
                </c:pt>
                <c:pt idx="166">
                  <c:v>12.2</c:v>
                </c:pt>
                <c:pt idx="167">
                  <c:v>12.2</c:v>
                </c:pt>
                <c:pt idx="168">
                  <c:v>13.3</c:v>
                </c:pt>
                <c:pt idx="169">
                  <c:v>13.3</c:v>
                </c:pt>
                <c:pt idx="170">
                  <c:v>16.100000000000001</c:v>
                </c:pt>
                <c:pt idx="171">
                  <c:v>17.2</c:v>
                </c:pt>
                <c:pt idx="172">
                  <c:v>17.8</c:v>
                </c:pt>
                <c:pt idx="173">
                  <c:v>18.899999999999999</c:v>
                </c:pt>
                <c:pt idx="174">
                  <c:v>20</c:v>
                </c:pt>
                <c:pt idx="175">
                  <c:v>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9E-4122-8190-83F103611763}"/>
            </c:ext>
          </c:extLst>
        </c:ser>
        <c:ser>
          <c:idx val="1"/>
          <c:order val="1"/>
          <c:tx>
            <c:strRef>
              <c:f>formatdata!$B$1</c:f>
              <c:strCache>
                <c:ptCount val="1"/>
                <c:pt idx="0">
                  <c:v>Fahrenheit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formatdata!$B$2:$B$177</c:f>
              <c:numCache>
                <c:formatCode>General</c:formatCode>
                <c:ptCount val="176"/>
                <c:pt idx="0">
                  <c:v>78.08</c:v>
                </c:pt>
                <c:pt idx="1">
                  <c:v>77</c:v>
                </c:pt>
                <c:pt idx="2">
                  <c:v>71.959999999999994</c:v>
                </c:pt>
                <c:pt idx="3">
                  <c:v>69.08</c:v>
                </c:pt>
                <c:pt idx="4">
                  <c:v>66.02</c:v>
                </c:pt>
                <c:pt idx="5">
                  <c:v>64.040000000000006</c:v>
                </c:pt>
                <c:pt idx="6">
                  <c:v>62.959999999999901</c:v>
                </c:pt>
                <c:pt idx="7">
                  <c:v>60.98</c:v>
                </c:pt>
                <c:pt idx="8">
                  <c:v>57.92</c:v>
                </c:pt>
                <c:pt idx="9">
                  <c:v>57.02</c:v>
                </c:pt>
                <c:pt idx="10">
                  <c:v>57.02</c:v>
                </c:pt>
                <c:pt idx="11">
                  <c:v>57.02</c:v>
                </c:pt>
                <c:pt idx="12">
                  <c:v>57.02</c:v>
                </c:pt>
                <c:pt idx="13">
                  <c:v>59</c:v>
                </c:pt>
                <c:pt idx="14">
                  <c:v>62.959999999999901</c:v>
                </c:pt>
                <c:pt idx="15">
                  <c:v>62.959999999999901</c:v>
                </c:pt>
                <c:pt idx="16">
                  <c:v>66.02</c:v>
                </c:pt>
                <c:pt idx="17">
                  <c:v>66.02</c:v>
                </c:pt>
                <c:pt idx="18">
                  <c:v>62.059999999999903</c:v>
                </c:pt>
                <c:pt idx="19">
                  <c:v>60.08</c:v>
                </c:pt>
                <c:pt idx="20">
                  <c:v>60.08</c:v>
                </c:pt>
                <c:pt idx="21">
                  <c:v>59</c:v>
                </c:pt>
                <c:pt idx="22">
                  <c:v>53.96</c:v>
                </c:pt>
                <c:pt idx="23">
                  <c:v>53.06</c:v>
                </c:pt>
                <c:pt idx="24">
                  <c:v>53.06</c:v>
                </c:pt>
                <c:pt idx="25">
                  <c:v>51.98</c:v>
                </c:pt>
                <c:pt idx="26">
                  <c:v>51.98</c:v>
                </c:pt>
                <c:pt idx="27">
                  <c:v>51.98</c:v>
                </c:pt>
                <c:pt idx="28">
                  <c:v>51.98</c:v>
                </c:pt>
                <c:pt idx="29">
                  <c:v>51.08</c:v>
                </c:pt>
                <c:pt idx="30">
                  <c:v>51.08</c:v>
                </c:pt>
                <c:pt idx="31">
                  <c:v>51.08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48.92</c:v>
                </c:pt>
                <c:pt idx="38">
                  <c:v>48.92</c:v>
                </c:pt>
                <c:pt idx="39">
                  <c:v>48.92</c:v>
                </c:pt>
                <c:pt idx="40">
                  <c:v>48.92</c:v>
                </c:pt>
                <c:pt idx="41">
                  <c:v>48.92</c:v>
                </c:pt>
                <c:pt idx="42">
                  <c:v>48.92</c:v>
                </c:pt>
                <c:pt idx="43">
                  <c:v>48.92</c:v>
                </c:pt>
                <c:pt idx="44">
                  <c:v>48.92</c:v>
                </c:pt>
                <c:pt idx="45">
                  <c:v>48.92</c:v>
                </c:pt>
                <c:pt idx="46">
                  <c:v>48.92</c:v>
                </c:pt>
                <c:pt idx="47">
                  <c:v>48.92</c:v>
                </c:pt>
                <c:pt idx="48">
                  <c:v>48.92</c:v>
                </c:pt>
                <c:pt idx="49">
                  <c:v>48.92</c:v>
                </c:pt>
                <c:pt idx="50">
                  <c:v>48.02</c:v>
                </c:pt>
                <c:pt idx="51">
                  <c:v>48.92</c:v>
                </c:pt>
                <c:pt idx="52">
                  <c:v>48.2</c:v>
                </c:pt>
                <c:pt idx="53">
                  <c:v>48.02</c:v>
                </c:pt>
                <c:pt idx="54">
                  <c:v>46.94</c:v>
                </c:pt>
                <c:pt idx="55">
                  <c:v>46.94</c:v>
                </c:pt>
                <c:pt idx="56">
                  <c:v>46.94</c:v>
                </c:pt>
                <c:pt idx="57">
                  <c:v>46.94</c:v>
                </c:pt>
                <c:pt idx="58">
                  <c:v>46.94</c:v>
                </c:pt>
                <c:pt idx="59">
                  <c:v>46.94</c:v>
                </c:pt>
                <c:pt idx="60">
                  <c:v>46.94</c:v>
                </c:pt>
                <c:pt idx="61">
                  <c:v>46.94</c:v>
                </c:pt>
                <c:pt idx="62">
                  <c:v>46.04</c:v>
                </c:pt>
                <c:pt idx="63">
                  <c:v>46.04</c:v>
                </c:pt>
                <c:pt idx="64">
                  <c:v>46.04</c:v>
                </c:pt>
                <c:pt idx="65">
                  <c:v>46.04</c:v>
                </c:pt>
                <c:pt idx="66">
                  <c:v>46.94</c:v>
                </c:pt>
                <c:pt idx="67">
                  <c:v>46.94</c:v>
                </c:pt>
                <c:pt idx="68">
                  <c:v>46.94</c:v>
                </c:pt>
                <c:pt idx="69">
                  <c:v>48.02</c:v>
                </c:pt>
                <c:pt idx="70">
                  <c:v>46.94</c:v>
                </c:pt>
                <c:pt idx="71">
                  <c:v>46.94</c:v>
                </c:pt>
                <c:pt idx="72">
                  <c:v>46.94</c:v>
                </c:pt>
                <c:pt idx="73">
                  <c:v>48.02</c:v>
                </c:pt>
                <c:pt idx="74">
                  <c:v>48.02</c:v>
                </c:pt>
                <c:pt idx="75">
                  <c:v>48.02</c:v>
                </c:pt>
                <c:pt idx="76">
                  <c:v>48.02</c:v>
                </c:pt>
                <c:pt idx="77">
                  <c:v>48.92</c:v>
                </c:pt>
                <c:pt idx="78">
                  <c:v>48.92</c:v>
                </c:pt>
                <c:pt idx="79">
                  <c:v>48.92</c:v>
                </c:pt>
                <c:pt idx="80">
                  <c:v>48.92</c:v>
                </c:pt>
                <c:pt idx="81">
                  <c:v>48.92</c:v>
                </c:pt>
                <c:pt idx="82">
                  <c:v>48.92</c:v>
                </c:pt>
                <c:pt idx="83">
                  <c:v>48.2</c:v>
                </c:pt>
                <c:pt idx="84">
                  <c:v>48.92</c:v>
                </c:pt>
                <c:pt idx="85">
                  <c:v>48.92</c:v>
                </c:pt>
                <c:pt idx="86">
                  <c:v>48.92</c:v>
                </c:pt>
                <c:pt idx="87">
                  <c:v>50</c:v>
                </c:pt>
                <c:pt idx="88">
                  <c:v>48.92</c:v>
                </c:pt>
                <c:pt idx="89">
                  <c:v>48.92</c:v>
                </c:pt>
                <c:pt idx="90">
                  <c:v>48.02</c:v>
                </c:pt>
                <c:pt idx="91">
                  <c:v>48.92</c:v>
                </c:pt>
                <c:pt idx="92">
                  <c:v>48.92</c:v>
                </c:pt>
                <c:pt idx="93">
                  <c:v>46.94</c:v>
                </c:pt>
                <c:pt idx="94">
                  <c:v>46.94</c:v>
                </c:pt>
                <c:pt idx="95">
                  <c:v>46.04</c:v>
                </c:pt>
                <c:pt idx="96">
                  <c:v>46.04</c:v>
                </c:pt>
                <c:pt idx="97">
                  <c:v>46.04</c:v>
                </c:pt>
                <c:pt idx="98">
                  <c:v>46.04</c:v>
                </c:pt>
                <c:pt idx="99">
                  <c:v>46.04</c:v>
                </c:pt>
                <c:pt idx="100">
                  <c:v>46.04</c:v>
                </c:pt>
                <c:pt idx="101">
                  <c:v>46.04</c:v>
                </c:pt>
                <c:pt idx="102">
                  <c:v>44.96</c:v>
                </c:pt>
                <c:pt idx="103">
                  <c:v>44.96</c:v>
                </c:pt>
                <c:pt idx="104">
                  <c:v>46.04</c:v>
                </c:pt>
                <c:pt idx="105">
                  <c:v>46.04</c:v>
                </c:pt>
                <c:pt idx="106">
                  <c:v>46.04</c:v>
                </c:pt>
                <c:pt idx="107">
                  <c:v>46.04</c:v>
                </c:pt>
                <c:pt idx="108">
                  <c:v>46.04</c:v>
                </c:pt>
                <c:pt idx="109">
                  <c:v>46.94</c:v>
                </c:pt>
                <c:pt idx="110">
                  <c:v>46.94</c:v>
                </c:pt>
                <c:pt idx="111">
                  <c:v>46.94</c:v>
                </c:pt>
                <c:pt idx="112">
                  <c:v>48.02</c:v>
                </c:pt>
                <c:pt idx="113">
                  <c:v>48.02</c:v>
                </c:pt>
                <c:pt idx="114">
                  <c:v>48.02</c:v>
                </c:pt>
                <c:pt idx="115">
                  <c:v>48.02</c:v>
                </c:pt>
                <c:pt idx="116">
                  <c:v>48.02</c:v>
                </c:pt>
                <c:pt idx="117">
                  <c:v>48.02</c:v>
                </c:pt>
                <c:pt idx="118">
                  <c:v>48.02</c:v>
                </c:pt>
                <c:pt idx="119">
                  <c:v>48.92</c:v>
                </c:pt>
                <c:pt idx="120">
                  <c:v>48.92</c:v>
                </c:pt>
                <c:pt idx="121">
                  <c:v>48.2</c:v>
                </c:pt>
                <c:pt idx="122">
                  <c:v>48.92</c:v>
                </c:pt>
                <c:pt idx="123">
                  <c:v>48.92</c:v>
                </c:pt>
                <c:pt idx="124">
                  <c:v>48.02</c:v>
                </c:pt>
                <c:pt idx="125">
                  <c:v>48.92</c:v>
                </c:pt>
                <c:pt idx="126">
                  <c:v>48.92</c:v>
                </c:pt>
                <c:pt idx="127">
                  <c:v>48.92</c:v>
                </c:pt>
                <c:pt idx="128">
                  <c:v>48.92</c:v>
                </c:pt>
                <c:pt idx="129">
                  <c:v>48.92</c:v>
                </c:pt>
                <c:pt idx="130">
                  <c:v>48.92</c:v>
                </c:pt>
                <c:pt idx="131">
                  <c:v>50</c:v>
                </c:pt>
                <c:pt idx="132">
                  <c:v>48.92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48.92</c:v>
                </c:pt>
                <c:pt idx="144">
                  <c:v>48.92</c:v>
                </c:pt>
                <c:pt idx="145">
                  <c:v>48.92</c:v>
                </c:pt>
                <c:pt idx="146">
                  <c:v>48.92</c:v>
                </c:pt>
                <c:pt idx="147">
                  <c:v>48.92</c:v>
                </c:pt>
                <c:pt idx="148">
                  <c:v>48.92</c:v>
                </c:pt>
                <c:pt idx="149">
                  <c:v>48.92</c:v>
                </c:pt>
                <c:pt idx="150">
                  <c:v>48.92</c:v>
                </c:pt>
                <c:pt idx="151">
                  <c:v>48.92</c:v>
                </c:pt>
                <c:pt idx="152">
                  <c:v>48.92</c:v>
                </c:pt>
                <c:pt idx="153">
                  <c:v>48.92</c:v>
                </c:pt>
                <c:pt idx="154">
                  <c:v>48.92</c:v>
                </c:pt>
                <c:pt idx="155">
                  <c:v>48.92</c:v>
                </c:pt>
                <c:pt idx="156">
                  <c:v>48.92</c:v>
                </c:pt>
                <c:pt idx="157">
                  <c:v>46.94</c:v>
                </c:pt>
                <c:pt idx="158">
                  <c:v>46.94</c:v>
                </c:pt>
                <c:pt idx="159">
                  <c:v>46.94</c:v>
                </c:pt>
                <c:pt idx="160">
                  <c:v>48.02</c:v>
                </c:pt>
                <c:pt idx="161">
                  <c:v>48.02</c:v>
                </c:pt>
                <c:pt idx="162">
                  <c:v>50</c:v>
                </c:pt>
                <c:pt idx="163">
                  <c:v>51.08</c:v>
                </c:pt>
                <c:pt idx="164">
                  <c:v>51.98</c:v>
                </c:pt>
                <c:pt idx="165">
                  <c:v>53.96</c:v>
                </c:pt>
                <c:pt idx="166">
                  <c:v>53.96</c:v>
                </c:pt>
                <c:pt idx="167">
                  <c:v>53.96</c:v>
                </c:pt>
                <c:pt idx="168">
                  <c:v>55.94</c:v>
                </c:pt>
                <c:pt idx="169">
                  <c:v>55.94</c:v>
                </c:pt>
                <c:pt idx="170">
                  <c:v>60.98</c:v>
                </c:pt>
                <c:pt idx="171">
                  <c:v>62.959999999999901</c:v>
                </c:pt>
                <c:pt idx="172">
                  <c:v>64.040000000000006</c:v>
                </c:pt>
                <c:pt idx="173">
                  <c:v>66.02</c:v>
                </c:pt>
                <c:pt idx="174">
                  <c:v>68</c:v>
                </c:pt>
                <c:pt idx="175">
                  <c:v>69.08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9E-4122-8190-83F103611763}"/>
            </c:ext>
          </c:extLst>
        </c:ser>
        <c:ser>
          <c:idx val="2"/>
          <c:order val="2"/>
          <c:tx>
            <c:strRef>
              <c:f>formatdata!$C$1</c:f>
              <c:strCache>
                <c:ptCount val="1"/>
                <c:pt idx="0">
                  <c:v>Humidity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formatdata!$C$2:$C$177</c:f>
              <c:numCache>
                <c:formatCode>General</c:formatCode>
                <c:ptCount val="176"/>
                <c:pt idx="0">
                  <c:v>38.945937790629003</c:v>
                </c:pt>
                <c:pt idx="1">
                  <c:v>40.361157232655998</c:v>
                </c:pt>
                <c:pt idx="2">
                  <c:v>44.092571572411998</c:v>
                </c:pt>
                <c:pt idx="3">
                  <c:v>47.022519602349</c:v>
                </c:pt>
                <c:pt idx="4">
                  <c:v>48.497668355453001</c:v>
                </c:pt>
                <c:pt idx="5">
                  <c:v>49.875731701621</c:v>
                </c:pt>
                <c:pt idx="6">
                  <c:v>51.800359971890998</c:v>
                </c:pt>
                <c:pt idx="7">
                  <c:v>55.549090865170001</c:v>
                </c:pt>
                <c:pt idx="8">
                  <c:v>61.955883433798</c:v>
                </c:pt>
                <c:pt idx="9">
                  <c:v>63.994810864366002</c:v>
                </c:pt>
                <c:pt idx="10">
                  <c:v>59.336421444033</c:v>
                </c:pt>
                <c:pt idx="11">
                  <c:v>59.336421444033</c:v>
                </c:pt>
                <c:pt idx="12">
                  <c:v>61.838774319797999</c:v>
                </c:pt>
                <c:pt idx="13">
                  <c:v>59.604608806526997</c:v>
                </c:pt>
                <c:pt idx="14">
                  <c:v>58.142820591560998</c:v>
                </c:pt>
                <c:pt idx="15">
                  <c:v>58.142820591560998</c:v>
                </c:pt>
                <c:pt idx="16">
                  <c:v>56.260201865413997</c:v>
                </c:pt>
                <c:pt idx="17">
                  <c:v>48.497668355453001</c:v>
                </c:pt>
                <c:pt idx="18">
                  <c:v>49.575866677137</c:v>
                </c:pt>
                <c:pt idx="19">
                  <c:v>57.352861203313999</c:v>
                </c:pt>
                <c:pt idx="20">
                  <c:v>66.579992947826</c:v>
                </c:pt>
                <c:pt idx="21">
                  <c:v>66.902625351419005</c:v>
                </c:pt>
                <c:pt idx="22">
                  <c:v>86.423356721085995</c:v>
                </c:pt>
                <c:pt idx="23">
                  <c:v>89.317597936371001</c:v>
                </c:pt>
                <c:pt idx="24">
                  <c:v>89.317597936371001</c:v>
                </c:pt>
                <c:pt idx="25">
                  <c:v>92.934812010122997</c:v>
                </c:pt>
                <c:pt idx="26">
                  <c:v>92.934812010122997</c:v>
                </c:pt>
                <c:pt idx="27">
                  <c:v>92.934812010122997</c:v>
                </c:pt>
                <c:pt idx="28">
                  <c:v>92.934812010122997</c:v>
                </c:pt>
                <c:pt idx="29">
                  <c:v>92.285708289197004</c:v>
                </c:pt>
                <c:pt idx="30">
                  <c:v>96.074594670840995</c:v>
                </c:pt>
                <c:pt idx="31">
                  <c:v>92.285708289197004</c:v>
                </c:pt>
                <c:pt idx="32">
                  <c:v>92.875368778185006</c:v>
                </c:pt>
                <c:pt idx="33">
                  <c:v>96.056307711081004</c:v>
                </c:pt>
                <c:pt idx="34">
                  <c:v>96.056307711081004</c:v>
                </c:pt>
                <c:pt idx="35">
                  <c:v>96.056307711081004</c:v>
                </c:pt>
                <c:pt idx="36">
                  <c:v>92.875368778185006</c:v>
                </c:pt>
                <c:pt idx="37">
                  <c:v>92.842632704447993</c:v>
                </c:pt>
                <c:pt idx="38">
                  <c:v>96.688464288608998</c:v>
                </c:pt>
                <c:pt idx="39">
                  <c:v>92.842632704447993</c:v>
                </c:pt>
                <c:pt idx="40">
                  <c:v>92.842632704447993</c:v>
                </c:pt>
                <c:pt idx="41">
                  <c:v>92.842632704447993</c:v>
                </c:pt>
                <c:pt idx="42">
                  <c:v>92.842632704447993</c:v>
                </c:pt>
                <c:pt idx="43">
                  <c:v>92.842632704447993</c:v>
                </c:pt>
                <c:pt idx="44">
                  <c:v>92.842632704447993</c:v>
                </c:pt>
                <c:pt idx="45">
                  <c:v>92.842632704447993</c:v>
                </c:pt>
                <c:pt idx="46">
                  <c:v>92.842632704447993</c:v>
                </c:pt>
                <c:pt idx="47">
                  <c:v>92.842632704447993</c:v>
                </c:pt>
                <c:pt idx="48">
                  <c:v>92.842632704447993</c:v>
                </c:pt>
                <c:pt idx="49">
                  <c:v>92.842632704447993</c:v>
                </c:pt>
                <c:pt idx="50">
                  <c:v>96.022450441781004</c:v>
                </c:pt>
                <c:pt idx="51">
                  <c:v>89.741574390528001</c:v>
                </c:pt>
                <c:pt idx="52">
                  <c:v>93.453994643447999</c:v>
                </c:pt>
                <c:pt idx="53">
                  <c:v>92.815182297915996</c:v>
                </c:pt>
                <c:pt idx="54">
                  <c:v>96.659876800571993</c:v>
                </c:pt>
                <c:pt idx="55">
                  <c:v>92.782035663943006</c:v>
                </c:pt>
                <c:pt idx="56">
                  <c:v>92.782035663943006</c:v>
                </c:pt>
                <c:pt idx="57">
                  <c:v>92.782035663943006</c:v>
                </c:pt>
                <c:pt idx="58">
                  <c:v>92.782035663943006</c:v>
                </c:pt>
                <c:pt idx="59">
                  <c:v>92.782035663943006</c:v>
                </c:pt>
                <c:pt idx="60">
                  <c:v>92.782035663943006</c:v>
                </c:pt>
                <c:pt idx="61">
                  <c:v>92.782035663943006</c:v>
                </c:pt>
                <c:pt idx="62">
                  <c:v>95.988158411756999</c:v>
                </c:pt>
                <c:pt idx="63">
                  <c:v>95.988158411756999</c:v>
                </c:pt>
                <c:pt idx="64">
                  <c:v>95.988158411756999</c:v>
                </c:pt>
                <c:pt idx="65">
                  <c:v>95.988158411756999</c:v>
                </c:pt>
                <c:pt idx="66">
                  <c:v>92.782035663943006</c:v>
                </c:pt>
                <c:pt idx="67">
                  <c:v>92.782035663943006</c:v>
                </c:pt>
                <c:pt idx="68">
                  <c:v>92.782035663943006</c:v>
                </c:pt>
                <c:pt idx="69">
                  <c:v>89.091584214285007</c:v>
                </c:pt>
                <c:pt idx="70">
                  <c:v>92.782035663943006</c:v>
                </c:pt>
                <c:pt idx="71">
                  <c:v>92.782035663943006</c:v>
                </c:pt>
                <c:pt idx="72">
                  <c:v>92.782035663943006</c:v>
                </c:pt>
                <c:pt idx="73">
                  <c:v>92.815182297915996</c:v>
                </c:pt>
                <c:pt idx="74">
                  <c:v>92.815182297915996</c:v>
                </c:pt>
                <c:pt idx="75">
                  <c:v>92.815182297915996</c:v>
                </c:pt>
                <c:pt idx="76">
                  <c:v>92.815182297915996</c:v>
                </c:pt>
                <c:pt idx="77">
                  <c:v>92.842632704447993</c:v>
                </c:pt>
                <c:pt idx="78">
                  <c:v>92.842632704447993</c:v>
                </c:pt>
                <c:pt idx="79">
                  <c:v>89.741574390528001</c:v>
                </c:pt>
                <c:pt idx="80">
                  <c:v>92.842632704447993</c:v>
                </c:pt>
                <c:pt idx="81">
                  <c:v>92.842632704447993</c:v>
                </c:pt>
                <c:pt idx="82">
                  <c:v>89.741574390528001</c:v>
                </c:pt>
                <c:pt idx="83">
                  <c:v>93.453994643447999</c:v>
                </c:pt>
                <c:pt idx="84">
                  <c:v>89.741574390528001</c:v>
                </c:pt>
                <c:pt idx="85">
                  <c:v>89.741574390528001</c:v>
                </c:pt>
                <c:pt idx="86">
                  <c:v>92.842632704447993</c:v>
                </c:pt>
                <c:pt idx="87">
                  <c:v>86.202442841334005</c:v>
                </c:pt>
                <c:pt idx="88">
                  <c:v>89.741574390528001</c:v>
                </c:pt>
                <c:pt idx="89">
                  <c:v>86.141284587184998</c:v>
                </c:pt>
                <c:pt idx="90">
                  <c:v>89.091584214285007</c:v>
                </c:pt>
                <c:pt idx="91">
                  <c:v>83.239115566641999</c:v>
                </c:pt>
                <c:pt idx="92">
                  <c:v>83.239115566641999</c:v>
                </c:pt>
                <c:pt idx="93">
                  <c:v>89.656134409309004</c:v>
                </c:pt>
                <c:pt idx="94">
                  <c:v>86.028130972357005</c:v>
                </c:pt>
                <c:pt idx="95">
                  <c:v>92.754240308299998</c:v>
                </c:pt>
                <c:pt idx="96">
                  <c:v>92.754240308299998</c:v>
                </c:pt>
                <c:pt idx="97">
                  <c:v>92.754240308299998</c:v>
                </c:pt>
                <c:pt idx="98">
                  <c:v>92.754240308299998</c:v>
                </c:pt>
                <c:pt idx="99">
                  <c:v>92.754240308299998</c:v>
                </c:pt>
                <c:pt idx="100">
                  <c:v>92.754240308299998</c:v>
                </c:pt>
                <c:pt idx="101">
                  <c:v>89.000869667825</c:v>
                </c:pt>
                <c:pt idx="102">
                  <c:v>96.630919733260001</c:v>
                </c:pt>
                <c:pt idx="103">
                  <c:v>96.630919733260001</c:v>
                </c:pt>
                <c:pt idx="104">
                  <c:v>92.754240308299998</c:v>
                </c:pt>
                <c:pt idx="105">
                  <c:v>92.754240308299998</c:v>
                </c:pt>
                <c:pt idx="106">
                  <c:v>92.754240308299998</c:v>
                </c:pt>
                <c:pt idx="107">
                  <c:v>92.754240308299998</c:v>
                </c:pt>
                <c:pt idx="108">
                  <c:v>92.754240308299998</c:v>
                </c:pt>
                <c:pt idx="109">
                  <c:v>92.782035663943006</c:v>
                </c:pt>
                <c:pt idx="110">
                  <c:v>92.782035663943006</c:v>
                </c:pt>
                <c:pt idx="111">
                  <c:v>92.782035663943006</c:v>
                </c:pt>
                <c:pt idx="112">
                  <c:v>89.091584214285007</c:v>
                </c:pt>
                <c:pt idx="113">
                  <c:v>89.091584214285007</c:v>
                </c:pt>
                <c:pt idx="114">
                  <c:v>92.815182297915996</c:v>
                </c:pt>
                <c:pt idx="115">
                  <c:v>92.815182297915996</c:v>
                </c:pt>
                <c:pt idx="116">
                  <c:v>92.815182297915996</c:v>
                </c:pt>
                <c:pt idx="117">
                  <c:v>92.815182297915996</c:v>
                </c:pt>
                <c:pt idx="118">
                  <c:v>92.815182297915996</c:v>
                </c:pt>
                <c:pt idx="119">
                  <c:v>92.842632704447993</c:v>
                </c:pt>
                <c:pt idx="120">
                  <c:v>92.842632704447993</c:v>
                </c:pt>
                <c:pt idx="121">
                  <c:v>93.453994643447999</c:v>
                </c:pt>
                <c:pt idx="122">
                  <c:v>92.842632704447993</c:v>
                </c:pt>
                <c:pt idx="123">
                  <c:v>92.842632704447993</c:v>
                </c:pt>
                <c:pt idx="124">
                  <c:v>92.815182297915996</c:v>
                </c:pt>
                <c:pt idx="125">
                  <c:v>92.842632704447993</c:v>
                </c:pt>
                <c:pt idx="126">
                  <c:v>92.842632704447993</c:v>
                </c:pt>
                <c:pt idx="127">
                  <c:v>92.842632704447993</c:v>
                </c:pt>
                <c:pt idx="128">
                  <c:v>92.842632704447993</c:v>
                </c:pt>
                <c:pt idx="129">
                  <c:v>92.842632704447993</c:v>
                </c:pt>
                <c:pt idx="130">
                  <c:v>92.842632704447993</c:v>
                </c:pt>
                <c:pt idx="131">
                  <c:v>89.181204957654003</c:v>
                </c:pt>
                <c:pt idx="132">
                  <c:v>92.842632704447993</c:v>
                </c:pt>
                <c:pt idx="133">
                  <c:v>89.181204957654003</c:v>
                </c:pt>
                <c:pt idx="134">
                  <c:v>92.875368778185006</c:v>
                </c:pt>
                <c:pt idx="135">
                  <c:v>92.875368778185006</c:v>
                </c:pt>
                <c:pt idx="136">
                  <c:v>92.875368778185006</c:v>
                </c:pt>
                <c:pt idx="137">
                  <c:v>92.875368778185006</c:v>
                </c:pt>
                <c:pt idx="138">
                  <c:v>92.875368778185006</c:v>
                </c:pt>
                <c:pt idx="139">
                  <c:v>89.181204957654003</c:v>
                </c:pt>
                <c:pt idx="140">
                  <c:v>89.181204957654003</c:v>
                </c:pt>
                <c:pt idx="141">
                  <c:v>89.181204957654003</c:v>
                </c:pt>
                <c:pt idx="142">
                  <c:v>89.181204957654003</c:v>
                </c:pt>
                <c:pt idx="143">
                  <c:v>92.842632704447993</c:v>
                </c:pt>
                <c:pt idx="144">
                  <c:v>96.688464288608998</c:v>
                </c:pt>
                <c:pt idx="145">
                  <c:v>92.842632704447993</c:v>
                </c:pt>
                <c:pt idx="146">
                  <c:v>92.842632704447993</c:v>
                </c:pt>
                <c:pt idx="147">
                  <c:v>92.842632704447993</c:v>
                </c:pt>
                <c:pt idx="148">
                  <c:v>92.842632704447993</c:v>
                </c:pt>
                <c:pt idx="149">
                  <c:v>92.842632704447993</c:v>
                </c:pt>
                <c:pt idx="150">
                  <c:v>92.842632704447993</c:v>
                </c:pt>
                <c:pt idx="151">
                  <c:v>92.842632704447993</c:v>
                </c:pt>
                <c:pt idx="152">
                  <c:v>92.842632704447993</c:v>
                </c:pt>
                <c:pt idx="153">
                  <c:v>92.842632704447993</c:v>
                </c:pt>
                <c:pt idx="154">
                  <c:v>89.741574390528001</c:v>
                </c:pt>
                <c:pt idx="155">
                  <c:v>92.842632704447993</c:v>
                </c:pt>
                <c:pt idx="156">
                  <c:v>89.741574390528001</c:v>
                </c:pt>
                <c:pt idx="157">
                  <c:v>96.659876800571993</c:v>
                </c:pt>
                <c:pt idx="158">
                  <c:v>96.659876800571993</c:v>
                </c:pt>
                <c:pt idx="159">
                  <c:v>96.659876800571993</c:v>
                </c:pt>
                <c:pt idx="160">
                  <c:v>92.815182297915996</c:v>
                </c:pt>
                <c:pt idx="161">
                  <c:v>96.022450441781004</c:v>
                </c:pt>
                <c:pt idx="162">
                  <c:v>92.875368778185006</c:v>
                </c:pt>
                <c:pt idx="163">
                  <c:v>89.22963410269</c:v>
                </c:pt>
                <c:pt idx="164">
                  <c:v>86.313549377715006</c:v>
                </c:pt>
                <c:pt idx="165">
                  <c:v>80.266011265195004</c:v>
                </c:pt>
                <c:pt idx="166">
                  <c:v>77.073390888716006</c:v>
                </c:pt>
                <c:pt idx="167">
                  <c:v>77.073390888716006</c:v>
                </c:pt>
                <c:pt idx="168">
                  <c:v>71.717959085678004</c:v>
                </c:pt>
                <c:pt idx="169">
                  <c:v>71.717959085678004</c:v>
                </c:pt>
                <c:pt idx="170">
                  <c:v>62.350547871685002</c:v>
                </c:pt>
                <c:pt idx="171">
                  <c:v>58.142820591560998</c:v>
                </c:pt>
                <c:pt idx="172">
                  <c:v>57.899916330063</c:v>
                </c:pt>
                <c:pt idx="173">
                  <c:v>52.251869957855</c:v>
                </c:pt>
                <c:pt idx="174">
                  <c:v>46.856987253919002</c:v>
                </c:pt>
                <c:pt idx="175">
                  <c:v>45.152175581641998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9E-4122-8190-83F103611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4460688"/>
        <c:axId val="2114475248"/>
      </c:lineChart>
      <c:catAx>
        <c:axId val="21144606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475248"/>
        <c:crosses val="autoZero"/>
        <c:auto val="1"/>
        <c:lblAlgn val="ctr"/>
        <c:lblOffset val="100"/>
        <c:noMultiLvlLbl val="0"/>
      </c:catAx>
      <c:valAx>
        <c:axId val="211447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46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8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1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7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62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6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0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7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3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5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60A0728-AB51-42FD-9A5B-1C00087DA22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AC8AC11-3762-4186-817D-18313173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36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1A2A-2C6B-4058-BD20-1B52649CC4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 110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FFD82-84B6-421C-989A-88F3E6D8E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 to programming:</a:t>
            </a:r>
          </a:p>
          <a:p>
            <a:r>
              <a:rPr lang="en-US" dirty="0"/>
              <a:t>programming with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F1CA0-58E7-4BD5-AFE8-79F3ABD6FB07}"/>
              </a:ext>
            </a:extLst>
          </p:cNvPr>
          <p:cNvSpPr txBox="1"/>
          <p:nvPr/>
        </p:nvSpPr>
        <p:spPr>
          <a:xfrm>
            <a:off x="10123054" y="64886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Anthony dePierro</a:t>
            </a:r>
          </a:p>
        </p:txBody>
      </p:sp>
    </p:spTree>
    <p:extLst>
      <p:ext uri="{BB962C8B-B14F-4D97-AF65-F5344CB8AC3E}">
        <p14:creationId xmlns:p14="http://schemas.microsoft.com/office/powerpoint/2010/main" val="414955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429284"/>
            <a:ext cx="5334001" cy="1371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BuildWeatherDb.py Code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217" y="2929071"/>
            <a:ext cx="5334001" cy="1828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Screenshot of code in </a:t>
            </a:r>
            <a:r>
              <a:rPr lang="en-US" dirty="0" err="1"/>
              <a:t>Spyder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zip code used for data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BE077-A11E-40D6-A0E8-C2C50D6FF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12" y="50220"/>
            <a:ext cx="5610050" cy="67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0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18" y="1130181"/>
            <a:ext cx="5334001" cy="1371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Python Console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5018" y="2333625"/>
            <a:ext cx="5334001" cy="1828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Screenshot of program output in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console showing program executed  successfully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76837-8216-4AEB-B2E1-98A467C9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47" y="1600200"/>
            <a:ext cx="59817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9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38" y="1019556"/>
            <a:ext cx="5334001" cy="1371600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Weather.db</a:t>
            </a:r>
            <a:r>
              <a:rPr lang="en-US" sz="4400" dirty="0"/>
              <a:t> File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4" name="Picture Placeholder 3" descr="A picture containing text, monitor, screenshot, indoor&#10;&#10;Description automatically generated">
            <a:extLst>
              <a:ext uri="{FF2B5EF4-FFF2-40B4-BE49-F238E27FC236}">
                <a16:creationId xmlns:a16="http://schemas.microsoft.com/office/drawing/2014/main" id="{F247D33B-BF3C-4E89-A1C2-877897DD0D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r="14202"/>
          <a:stretch>
            <a:fillRect/>
          </a:stretch>
        </p:blipFill>
        <p:spPr>
          <a:xfrm>
            <a:off x="6372862" y="790956"/>
            <a:ext cx="5625433" cy="52760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286" y="2514600"/>
            <a:ext cx="5334001" cy="1828800"/>
          </a:xfrm>
        </p:spPr>
        <p:txBody>
          <a:bodyPr/>
          <a:lstStyle/>
          <a:p>
            <a:r>
              <a:rPr lang="en-US" dirty="0"/>
              <a:t>Screenshot of Windows Explorer showing database file </a:t>
            </a:r>
            <a:r>
              <a:rPr lang="en-US" dirty="0" err="1"/>
              <a:t>Weather.db</a:t>
            </a:r>
            <a:r>
              <a:rPr lang="en-US" dirty="0"/>
              <a:t> was created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8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5330-4C83-45FE-91BA-C484FD8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 4- Querying the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75FF-C571-4D20-9A8E-59DF0E3A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Query Language (SQL) is a programming language used for working with relational databases.</a:t>
            </a:r>
          </a:p>
          <a:p>
            <a:r>
              <a:rPr lang="en-US" dirty="0" err="1"/>
              <a:t>SQLiteStudio</a:t>
            </a:r>
            <a:r>
              <a:rPr lang="en-US" dirty="0"/>
              <a:t> was used to query the database and view the results</a:t>
            </a:r>
          </a:p>
        </p:txBody>
      </p:sp>
    </p:spTree>
    <p:extLst>
      <p:ext uri="{BB962C8B-B14F-4D97-AF65-F5344CB8AC3E}">
        <p14:creationId xmlns:p14="http://schemas.microsoft.com/office/powerpoint/2010/main" val="209211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77" y="1809409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Query to retrieve all columns and all rows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128" y="3513086"/>
            <a:ext cx="3932237" cy="2620821"/>
          </a:xfrm>
        </p:spPr>
        <p:txBody>
          <a:bodyPr/>
          <a:lstStyle/>
          <a:p>
            <a:r>
              <a:rPr lang="en-US" dirty="0"/>
              <a:t>Screenshot of SQL query command and results</a:t>
            </a:r>
          </a:p>
        </p:txBody>
      </p:sp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B90C339-5A8B-43C7-BF2B-CB6E53CA3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76" y="1385140"/>
            <a:ext cx="7557024" cy="40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3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86" y="1364468"/>
            <a:ext cx="3932237" cy="273841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Query to retrieve lowest and highest temperatures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586" y="3676140"/>
            <a:ext cx="3932237" cy="2020319"/>
          </a:xfrm>
        </p:spPr>
        <p:txBody>
          <a:bodyPr/>
          <a:lstStyle/>
          <a:p>
            <a:r>
              <a:rPr lang="en-US" dirty="0"/>
              <a:t>Screenshot of SQL query command and results (Celsius)</a:t>
            </a:r>
          </a:p>
          <a:p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4F212AD-3DC2-4EE2-8233-BDCA61753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23" y="673748"/>
            <a:ext cx="7649363" cy="41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68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3" y="806450"/>
            <a:ext cx="3932237" cy="273841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Query to retrieve all clear days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4" name="Picture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DA97355-1802-4208-AB68-BA7825D4A8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r="300"/>
          <a:stretch>
            <a:fillRect/>
          </a:stretch>
        </p:blipFill>
        <p:spPr>
          <a:xfrm>
            <a:off x="3762375" y="110690"/>
            <a:ext cx="8361362" cy="663661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696268"/>
            <a:ext cx="3932237" cy="2020319"/>
          </a:xfrm>
        </p:spPr>
        <p:txBody>
          <a:bodyPr/>
          <a:lstStyle/>
          <a:p>
            <a:r>
              <a:rPr lang="en-US" dirty="0"/>
              <a:t>Screenshot of Python (Spyder) query command and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0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96" y="1792525"/>
            <a:ext cx="3932237" cy="273841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Query to retrieve lowest and highest relative humidity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696268"/>
            <a:ext cx="3932237" cy="2020319"/>
          </a:xfrm>
        </p:spPr>
        <p:txBody>
          <a:bodyPr/>
          <a:lstStyle/>
          <a:p>
            <a:r>
              <a:rPr lang="en-US" dirty="0"/>
              <a:t>Screenshot of SQL query command and results</a:t>
            </a:r>
          </a:p>
          <a:p>
            <a:endParaRPr lang="en-US" dirty="0"/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3C428C-EE96-4EDE-81D9-A0EB1F746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72" y="892202"/>
            <a:ext cx="8157193" cy="43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7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5330-4C83-45FE-91BA-C484FD8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 5- Data Cleansing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75FF-C571-4D20-9A8E-59DF0E3A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was outputted from Python, to excel</a:t>
            </a:r>
          </a:p>
          <a:p>
            <a:r>
              <a:rPr lang="en-US" dirty="0"/>
              <a:t>Data was then cleansed to ensure it is complete, and valid to avoid errors in data</a:t>
            </a:r>
          </a:p>
        </p:txBody>
      </p:sp>
    </p:spTree>
    <p:extLst>
      <p:ext uri="{BB962C8B-B14F-4D97-AF65-F5344CB8AC3E}">
        <p14:creationId xmlns:p14="http://schemas.microsoft.com/office/powerpoint/2010/main" val="364935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" y="428625"/>
            <a:ext cx="3932238" cy="1920240"/>
          </a:xfrm>
        </p:spPr>
        <p:txBody>
          <a:bodyPr>
            <a:normAutofit/>
          </a:bodyPr>
          <a:lstStyle/>
          <a:p>
            <a:r>
              <a:rPr lang="en-US" sz="4400" dirty="0"/>
              <a:t>Python code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" y="2280013"/>
            <a:ext cx="3932237" cy="3811588"/>
          </a:xfrm>
        </p:spPr>
        <p:txBody>
          <a:bodyPr/>
          <a:lstStyle/>
          <a:p>
            <a:r>
              <a:rPr lang="en-US" dirty="0"/>
              <a:t>ExtractTempHumidity.py Python code to output data to excel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23482F7-8E05-4970-9BD5-0CD2810C6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05" y="557576"/>
            <a:ext cx="824523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5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6B1E-D93C-4A8F-925C-9BB18BFD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45660-85A7-4E87-BE18-61E0D2435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a cloud based system to gather temperature and humidity data</a:t>
            </a:r>
          </a:p>
          <a:p>
            <a:r>
              <a:rPr lang="en-US" dirty="0"/>
              <a:t>Data is then analyzed using programming and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380671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8" cy="231533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Retrieve and Convert Data to CSV Format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3575713"/>
            <a:ext cx="3932237" cy="2763538"/>
          </a:xfrm>
        </p:spPr>
        <p:txBody>
          <a:bodyPr/>
          <a:lstStyle/>
          <a:p>
            <a:r>
              <a:rPr lang="en-US" dirty="0" err="1"/>
              <a:t>Formatdata</a:t>
            </a:r>
            <a:r>
              <a:rPr lang="en-US" dirty="0"/>
              <a:t> file open in Excel showing 3 columns of data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Table, Excel&#10;&#10;Description automatically generated">
            <a:extLst>
              <a:ext uri="{FF2B5EF4-FFF2-40B4-BE49-F238E27FC236}">
                <a16:creationId xmlns:a16="http://schemas.microsoft.com/office/drawing/2014/main" id="{D9EB29E6-71BC-41B6-B506-68AE5BA74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86" y="0"/>
            <a:ext cx="2416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4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93" y="1824037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Temperature and Humidity Chart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6030"/>
            <a:ext cx="3932237" cy="3002958"/>
          </a:xfrm>
        </p:spPr>
        <p:txBody>
          <a:bodyPr/>
          <a:lstStyle/>
          <a:p>
            <a:r>
              <a:rPr lang="en-US" dirty="0"/>
              <a:t>Excel chart based on temperature and humidity data from database </a:t>
            </a:r>
          </a:p>
          <a:p>
            <a:endParaRPr lang="en-US" dirty="0"/>
          </a:p>
        </p:txBody>
      </p:sp>
      <p:graphicFrame>
        <p:nvGraphicFramePr>
          <p:cNvPr id="8" name="Picture Placeholder 7">
            <a:extLst>
              <a:ext uri="{FF2B5EF4-FFF2-40B4-BE49-F238E27FC236}">
                <a16:creationId xmlns:a16="http://schemas.microsoft.com/office/drawing/2014/main" id="{C312017E-8906-478C-B640-E18C0BE7EB98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552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5330-4C83-45FE-91BA-C484FD8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 6- Data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75FF-C571-4D20-9A8E-59DF0E3A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was analyzed and displayed in various charts</a:t>
            </a:r>
          </a:p>
          <a:p>
            <a:r>
              <a:rPr lang="en-US" dirty="0"/>
              <a:t>Temperature and Humidity were compared in various ways</a:t>
            </a:r>
          </a:p>
        </p:txBody>
      </p:sp>
    </p:spTree>
    <p:extLst>
      <p:ext uri="{BB962C8B-B14F-4D97-AF65-F5344CB8AC3E}">
        <p14:creationId xmlns:p14="http://schemas.microsoft.com/office/powerpoint/2010/main" val="2351439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69" y="1110953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/>
              <a:t>Box Plot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370" y="3535823"/>
            <a:ext cx="3932237" cy="3811588"/>
          </a:xfrm>
        </p:spPr>
        <p:txBody>
          <a:bodyPr/>
          <a:lstStyle/>
          <a:p>
            <a:r>
              <a:rPr lang="en-US" dirty="0"/>
              <a:t>Box plot showing period 2 </a:t>
            </a:r>
            <a:r>
              <a:rPr lang="en-US" dirty="0" err="1"/>
              <a:t>Celsious</a:t>
            </a:r>
            <a:r>
              <a:rPr lang="en-US" dirty="0"/>
              <a:t>, Fahrenheit, and humidity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EAB7B-656D-490F-B45D-9B335673B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445" y="707001"/>
            <a:ext cx="8619185" cy="33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82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/>
              <a:t>Histogram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152" y="770249"/>
            <a:ext cx="3932237" cy="3811588"/>
          </a:xfrm>
        </p:spPr>
        <p:txBody>
          <a:bodyPr/>
          <a:lstStyle/>
          <a:p>
            <a:r>
              <a:rPr lang="en-US" dirty="0"/>
              <a:t>Histogram showing humidity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20A5D-83E9-418C-A520-E0C9E8B1F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60" y="3233738"/>
            <a:ext cx="11604541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7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Analysis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8838" y="151606"/>
            <a:ext cx="4411481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Think of your own question and create a chart/graph to answer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own question: How did the period 2 Temp in Celsius, compare to the period 2 humidity?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supported by Chart: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4534A-377C-4C13-949F-3C1ECD1FA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8621"/>
            <a:ext cx="12192000" cy="32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79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Prediction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8787538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expect the Temperature, and humidity to rise in the next few days. The Temperature and humidity has been a roller coaster, but ultimately, it has been on the rise.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9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5330-4C83-45FE-91BA-C484FD8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75FF-C571-4D20-9A8E-59DF0E3A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SQLite wasn’t running correctly. I had to wipe the program, and reinstall the application, as well as the databases</a:t>
            </a:r>
          </a:p>
          <a:p>
            <a:r>
              <a:rPr lang="en-US" dirty="0"/>
              <a:t>Databases weren’t syncing correctly with SQLite studio.</a:t>
            </a:r>
          </a:p>
          <a:p>
            <a:r>
              <a:rPr lang="en-US" dirty="0"/>
              <a:t>.CSV and .XLSX files weren’t being recognized by SQLite studio </a:t>
            </a:r>
          </a:p>
        </p:txBody>
      </p:sp>
    </p:spTree>
    <p:extLst>
      <p:ext uri="{BB962C8B-B14F-4D97-AF65-F5344CB8AC3E}">
        <p14:creationId xmlns:p14="http://schemas.microsoft.com/office/powerpoint/2010/main" val="4263636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5330-4C83-45FE-91BA-C484FD8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Career Skills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75FF-C571-4D20-9A8E-59DF0E3A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Development</a:t>
            </a:r>
          </a:p>
          <a:p>
            <a:r>
              <a:rPr lang="en-US" dirty="0" err="1"/>
              <a:t>Utlizing</a:t>
            </a:r>
            <a:r>
              <a:rPr lang="en-US" dirty="0"/>
              <a:t> flowcharts</a:t>
            </a:r>
          </a:p>
          <a:p>
            <a:r>
              <a:rPr lang="en-US" dirty="0"/>
              <a:t>Programming utilizing python</a:t>
            </a:r>
          </a:p>
          <a:p>
            <a:r>
              <a:rPr lang="en-US" dirty="0"/>
              <a:t>Troubleshooting errors in the code and data cleansing</a:t>
            </a:r>
          </a:p>
          <a:p>
            <a:r>
              <a:rPr lang="en-US" dirty="0" err="1"/>
              <a:t>Utlizing</a:t>
            </a:r>
            <a:r>
              <a:rPr lang="en-US" dirty="0"/>
              <a:t> SQLite studios</a:t>
            </a:r>
          </a:p>
          <a:p>
            <a:r>
              <a:rPr lang="en-US" dirty="0"/>
              <a:t>Navigating the various python and anaconda programs</a:t>
            </a:r>
          </a:p>
          <a:p>
            <a:r>
              <a:rPr lang="en-US" dirty="0"/>
              <a:t>Data analysis- reviewing charts and graphs to make predictions on data</a:t>
            </a:r>
          </a:p>
        </p:txBody>
      </p:sp>
    </p:spTree>
    <p:extLst>
      <p:ext uri="{BB962C8B-B14F-4D97-AF65-F5344CB8AC3E}">
        <p14:creationId xmlns:p14="http://schemas.microsoft.com/office/powerpoint/2010/main" val="1919897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5330-4C83-45FE-91BA-C484FD8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75FF-C571-4D20-9A8E-59DF0E3A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covered fundamental topics of programming with data, by using data gathered from cloud service to perform data analytic operations</a:t>
            </a:r>
          </a:p>
          <a:p>
            <a:r>
              <a:rPr lang="en-US" dirty="0"/>
              <a:t>Building this project provided hands on learning opportunity to put into practice the topics covered in </a:t>
            </a:r>
            <a:r>
              <a:rPr lang="en-US"/>
              <a:t>the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3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32D0-5F0E-4A11-B5A7-CDC9426C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 1- Software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694C-C33F-4D95-B767-FCC300EC2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necessary software was downloaded and installed</a:t>
            </a:r>
          </a:p>
          <a:p>
            <a:r>
              <a:rPr lang="en-US" dirty="0"/>
              <a:t>Software used was SQLite Studio, Excel, and Python IDE - Anaconda</a:t>
            </a:r>
          </a:p>
        </p:txBody>
      </p:sp>
    </p:spTree>
    <p:extLst>
      <p:ext uri="{BB962C8B-B14F-4D97-AF65-F5344CB8AC3E}">
        <p14:creationId xmlns:p14="http://schemas.microsoft.com/office/powerpoint/2010/main" val="356789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4B76-64AF-4D84-A981-FB19C896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53496" y="0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Software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E4AA3A-8D3B-41B3-AFF2-C214F5B41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455"/>
            <a:ext cx="4445978" cy="3694545"/>
          </a:xfrm>
          <a:prstGeom prst="rect">
            <a:avLst/>
          </a:prstGeom>
        </p:spPr>
      </p:pic>
      <p:pic>
        <p:nvPicPr>
          <p:cNvPr id="7" name="Picture 6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5B3546F0-68B8-4CB7-9EB8-C9AB06FB8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92" y="3228112"/>
            <a:ext cx="4957208" cy="3629888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339A57-43F1-471E-BCB8-1E134CF7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78" y="0"/>
            <a:ext cx="5733108" cy="32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1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5330-4C83-45FE-91BA-C484FD8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 2- Planning and designing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75FF-C571-4D20-9A8E-59DF0E3A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installing all necessary software, a plan was created.</a:t>
            </a:r>
          </a:p>
          <a:p>
            <a:r>
              <a:rPr lang="en-US" dirty="0"/>
              <a:t>A plan was developed utilizing a flowchart</a:t>
            </a:r>
          </a:p>
        </p:txBody>
      </p:sp>
    </p:spTree>
    <p:extLst>
      <p:ext uri="{BB962C8B-B14F-4D97-AF65-F5344CB8AC3E}">
        <p14:creationId xmlns:p14="http://schemas.microsoft.com/office/powerpoint/2010/main" val="236085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5330-4C83-45FE-91BA-C484FD8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Flowchart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75FF-C571-4D20-9A8E-59DF0E3A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35" y="2641361"/>
            <a:ext cx="9905998" cy="3124201"/>
          </a:xfrm>
        </p:spPr>
        <p:txBody>
          <a:bodyPr/>
          <a:lstStyle/>
          <a:p>
            <a:r>
              <a:rPr lang="en-US" dirty="0"/>
              <a:t>A flowchart is a graphical representation of a process or workflow. It is used to illustrate the process and output of a software development project</a:t>
            </a:r>
          </a:p>
          <a:p>
            <a:r>
              <a:rPr lang="en-US" dirty="0"/>
              <a:t>Flowcharts can be used as simple </a:t>
            </a:r>
            <a:r>
              <a:rPr lang="en-US" dirty="0" err="1"/>
              <a:t>naratives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6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/>
              <a:t>Flowchart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DF6FC-3DFF-4E89-AA9F-9694A5A0B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919" y="150557"/>
            <a:ext cx="2482795" cy="655688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0FBE33-BA84-4F08-A729-6D50110E1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1" y="96140"/>
            <a:ext cx="6485406" cy="1371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Software Inventory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145779"/>
            <a:ext cx="4638675" cy="1828800"/>
          </a:xfrm>
        </p:spPr>
        <p:txBody>
          <a:bodyPr/>
          <a:lstStyle/>
          <a:p>
            <a:r>
              <a:rPr lang="en-US" dirty="0"/>
              <a:t>NOAA-SDK library installed</a:t>
            </a:r>
          </a:p>
          <a:p>
            <a:r>
              <a:rPr lang="en-US" dirty="0"/>
              <a:t>"Successfully installed </a:t>
            </a:r>
            <a:r>
              <a:rPr lang="en-US" dirty="0" err="1"/>
              <a:t>noaa-sdk</a:t>
            </a:r>
            <a:r>
              <a:rPr lang="en-US" dirty="0"/>
              <a:t>" of pip install command is visible.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6C3BC-3D44-4C0C-95A3-9A556E1F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65" y="2517379"/>
            <a:ext cx="7458074" cy="41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5330-4C83-45FE-91BA-C484FD8A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4" y="609600"/>
            <a:ext cx="11374453" cy="1905000"/>
          </a:xfrm>
        </p:spPr>
        <p:txBody>
          <a:bodyPr/>
          <a:lstStyle/>
          <a:p>
            <a:pPr algn="ctr"/>
            <a:r>
              <a:rPr lang="en-US" dirty="0"/>
              <a:t>Mod 3- Gathering Temperature and Humidity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75FF-C571-4D20-9A8E-59DF0E3A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planning and design, the code was developed to download a set of weather observations.</a:t>
            </a:r>
          </a:p>
          <a:p>
            <a:r>
              <a:rPr lang="en-US" dirty="0"/>
              <a:t>The data was stored on a local database in a table for later analysis.</a:t>
            </a:r>
          </a:p>
        </p:txBody>
      </p:sp>
    </p:spTree>
    <p:extLst>
      <p:ext uri="{BB962C8B-B14F-4D97-AF65-F5344CB8AC3E}">
        <p14:creationId xmlns:p14="http://schemas.microsoft.com/office/powerpoint/2010/main" val="3776467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94</TotalTime>
  <Words>634</Words>
  <Application>Microsoft Office PowerPoint</Application>
  <PresentationFormat>Widescreen</PresentationFormat>
  <Paragraphs>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Century Gothic</vt:lpstr>
      <vt:lpstr>Mesh</vt:lpstr>
      <vt:lpstr>CEIS 110</vt:lpstr>
      <vt:lpstr>Introduction</vt:lpstr>
      <vt:lpstr>Mod 1- Software Inventory</vt:lpstr>
      <vt:lpstr>Software</vt:lpstr>
      <vt:lpstr>Mod 2- Planning and designing</vt:lpstr>
      <vt:lpstr>Flowchart purpose</vt:lpstr>
      <vt:lpstr>Flowchart</vt:lpstr>
      <vt:lpstr>Software Inventory </vt:lpstr>
      <vt:lpstr>Mod 3- Gathering Temperature and Humidity data</vt:lpstr>
      <vt:lpstr>BuildWeatherDb.py Code</vt:lpstr>
      <vt:lpstr>Python Console </vt:lpstr>
      <vt:lpstr>Weather.db File </vt:lpstr>
      <vt:lpstr>Mod 4- Querying the Database</vt:lpstr>
      <vt:lpstr>Query to retrieve all columns and all rows</vt:lpstr>
      <vt:lpstr>Query to retrieve lowest and highest temperatures </vt:lpstr>
      <vt:lpstr>Query to retrieve all clear days </vt:lpstr>
      <vt:lpstr>Query to retrieve lowest and highest relative humidity </vt:lpstr>
      <vt:lpstr>Mod 5- Data Cleansing</vt:lpstr>
      <vt:lpstr>Python code</vt:lpstr>
      <vt:lpstr>Retrieve and Convert Data to CSV Format</vt:lpstr>
      <vt:lpstr>Temperature and Humidity Chart </vt:lpstr>
      <vt:lpstr>Mod 6- Data Analytics</vt:lpstr>
      <vt:lpstr>Box Plot</vt:lpstr>
      <vt:lpstr>Histogram</vt:lpstr>
      <vt:lpstr>Analysis </vt:lpstr>
      <vt:lpstr>Prediction </vt:lpstr>
      <vt:lpstr>Challenges</vt:lpstr>
      <vt:lpstr>Career Skills obtained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 110</dc:title>
  <dc:creator>A dePierro</dc:creator>
  <cp:lastModifiedBy>A dePierro</cp:lastModifiedBy>
  <cp:revision>12</cp:revision>
  <dcterms:created xsi:type="dcterms:W3CDTF">2021-06-22T16:42:28Z</dcterms:created>
  <dcterms:modified xsi:type="dcterms:W3CDTF">2021-06-22T18:16:34Z</dcterms:modified>
</cp:coreProperties>
</file>