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60" r:id="rId5"/>
    <p:sldId id="258" r:id="rId6"/>
    <p:sldId id="263" r:id="rId7"/>
    <p:sldId id="266" r:id="rId8"/>
    <p:sldId id="265" r:id="rId9"/>
    <p:sldId id="274" r:id="rId10"/>
    <p:sldId id="270" r:id="rId11"/>
    <p:sldId id="271" r:id="rId12"/>
    <p:sldId id="273" r:id="rId13"/>
    <p:sldId id="272" r:id="rId14"/>
    <p:sldId id="275" r:id="rId15"/>
    <p:sldId id="276" r:id="rId16"/>
    <p:sldId id="277" r:id="rId17"/>
    <p:sldId id="278" r:id="rId18"/>
    <p:sldId id="279" r:id="rId19"/>
    <p:sldId id="280" r:id="rId20"/>
    <p:sldId id="285" r:id="rId21"/>
    <p:sldId id="281" r:id="rId22"/>
    <p:sldId id="282" r:id="rId23"/>
    <p:sldId id="283" r:id="rId24"/>
    <p:sldId id="286" r:id="rId25"/>
    <p:sldId id="284" r:id="rId26"/>
    <p:sldId id="267" r:id="rId27"/>
    <p:sldId id="268" r:id="rId28"/>
    <p:sldId id="269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pierro, Anthony" initials="DA" lastIdx="2" clrIdx="0">
    <p:extLst>
      <p:ext uri="{19B8F6BF-5375-455C-9EA6-DF929625EA0E}">
        <p15:presenceInfo xmlns:p15="http://schemas.microsoft.com/office/powerpoint/2012/main" userId="Depierro, Anthon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52" autoAdjust="0"/>
    <p:restoredTop sz="94660"/>
  </p:normalViewPr>
  <p:slideViewPr>
    <p:cSldViewPr snapToGrid="0">
      <p:cViewPr>
        <p:scale>
          <a:sx n="71" d="100"/>
          <a:sy n="71" d="100"/>
        </p:scale>
        <p:origin x="344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FE31D-CAE7-4F39-89A5-7A38672EF747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1211-009F-4B37-98B7-67EC3CE6B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7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FE31D-CAE7-4F39-89A5-7A38672EF747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1211-009F-4B37-98B7-67EC3CE6B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47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FE31D-CAE7-4F39-89A5-7A38672EF747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1211-009F-4B37-98B7-67EC3CE6B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110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FE31D-CAE7-4F39-89A5-7A38672EF747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1211-009F-4B37-98B7-67EC3CE6B55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67856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FE31D-CAE7-4F39-89A5-7A38672EF747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1211-009F-4B37-98B7-67EC3CE6B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8586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FE31D-CAE7-4F39-89A5-7A38672EF747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1211-009F-4B37-98B7-67EC3CE6B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655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FE31D-CAE7-4F39-89A5-7A38672EF747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1211-009F-4B37-98B7-67EC3CE6B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82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FE31D-CAE7-4F39-89A5-7A38672EF747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1211-009F-4B37-98B7-67EC3CE6B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2877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FE31D-CAE7-4F39-89A5-7A38672EF747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1211-009F-4B37-98B7-67EC3CE6B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268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FE31D-CAE7-4F39-89A5-7A38672EF747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1211-009F-4B37-98B7-67EC3CE6B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931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FE31D-CAE7-4F39-89A5-7A38672EF747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1211-009F-4B37-98B7-67EC3CE6B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97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FE31D-CAE7-4F39-89A5-7A38672EF747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1211-009F-4B37-98B7-67EC3CE6B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09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FE31D-CAE7-4F39-89A5-7A38672EF747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1211-009F-4B37-98B7-67EC3CE6B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05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FE31D-CAE7-4F39-89A5-7A38672EF747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1211-009F-4B37-98B7-67EC3CE6B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675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FE31D-CAE7-4F39-89A5-7A38672EF747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1211-009F-4B37-98B7-67EC3CE6B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01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FE31D-CAE7-4F39-89A5-7A38672EF747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1211-009F-4B37-98B7-67EC3CE6B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83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FE31D-CAE7-4F39-89A5-7A38672EF747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1211-009F-4B37-98B7-67EC3CE6B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74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FE31D-CAE7-4F39-89A5-7A38672EF747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91211-009F-4B37-98B7-67EC3CE6B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437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5EE54-8BDC-45C1-9AEB-52EF377F38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CEIS101 Course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67949C-B2F5-4729-9B39-8EF38C01EB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Anthony </a:t>
            </a:r>
            <a:r>
              <a:rPr lang="en-US" dirty="0" err="1"/>
              <a:t>dePierro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969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49578" cy="1325563"/>
          </a:xfrm>
        </p:spPr>
        <p:txBody>
          <a:bodyPr>
            <a:noAutofit/>
          </a:bodyPr>
          <a:lstStyle/>
          <a:p>
            <a:r>
              <a:rPr lang="en-US" sz="4000" dirty="0"/>
              <a:t>Circuit of door closed with Green LED ON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392A7494-64F2-4A49-B7D3-FF50302048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669562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Circuit of door open with Green LED OFF/Red 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76E6BA-E887-459F-AE65-3C3687CBDF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660590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97885" y="2446713"/>
            <a:ext cx="10353761" cy="1326321"/>
          </a:xfrm>
        </p:spPr>
        <p:txBody>
          <a:bodyPr>
            <a:normAutofit/>
          </a:bodyPr>
          <a:lstStyle/>
          <a:p>
            <a:r>
              <a:rPr lang="en-US" sz="4000" dirty="0"/>
              <a:t>Arduino Code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02224A1-9174-48CF-9826-140331FD58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63494" y="265845"/>
            <a:ext cx="4197144" cy="6326309"/>
          </a:xfrm>
        </p:spPr>
      </p:pic>
    </p:spTree>
    <p:extLst>
      <p:ext uri="{BB962C8B-B14F-4D97-AF65-F5344CB8AC3E}">
        <p14:creationId xmlns:p14="http://schemas.microsoft.com/office/powerpoint/2010/main" val="1970939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Serial Monitor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8DACC5-7D61-465B-A902-0FC91D456E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3607" y="1825625"/>
            <a:ext cx="10144786" cy="4351338"/>
          </a:xfrm>
        </p:spPr>
      </p:pic>
    </p:spTree>
    <p:extLst>
      <p:ext uri="{BB962C8B-B14F-4D97-AF65-F5344CB8AC3E}">
        <p14:creationId xmlns:p14="http://schemas.microsoft.com/office/powerpoint/2010/main" val="3187156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ECA4C-FE0F-4058-8459-A2EFD66DD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Addition of a distance sensor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9AD58-DAAA-47B0-95AE-2E1A161FC8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Added distance sensor to Home IoT</a:t>
            </a:r>
          </a:p>
          <a:p>
            <a:r>
              <a:rPr lang="en-US" dirty="0"/>
              <a:t>Added yellow LED</a:t>
            </a:r>
          </a:p>
          <a:p>
            <a:r>
              <a:rPr lang="en-US" dirty="0"/>
              <a:t>Coded for LED to react to distance</a:t>
            </a:r>
          </a:p>
          <a:p>
            <a:r>
              <a:rPr lang="en-US" dirty="0"/>
              <a:t>Coded active buzzer to react to distance</a:t>
            </a:r>
          </a:p>
          <a:p>
            <a:r>
              <a:rPr lang="en-US" dirty="0"/>
              <a:t>&gt;12 inches=Green LED</a:t>
            </a:r>
          </a:p>
          <a:p>
            <a:r>
              <a:rPr lang="en-US" dirty="0"/>
              <a:t>&lt;12 inches/&gt;6 inches=Yellow LED</a:t>
            </a:r>
          </a:p>
          <a:p>
            <a:r>
              <a:rPr lang="en-US" dirty="0"/>
              <a:t>&lt;6 inches = Red LED</a:t>
            </a:r>
          </a:p>
        </p:txBody>
      </p:sp>
    </p:spTree>
    <p:extLst>
      <p:ext uri="{BB962C8B-B14F-4D97-AF65-F5344CB8AC3E}">
        <p14:creationId xmlns:p14="http://schemas.microsoft.com/office/powerpoint/2010/main" val="1367893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Circuit with green LED 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B25E4C-A5DB-4F67-81D8-BBDE004DA5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292324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Circuit with yellow LED on</a:t>
            </a:r>
          </a:p>
        </p:txBody>
      </p:sp>
      <p:pic>
        <p:nvPicPr>
          <p:cNvPr id="5" name="Content Placeholder 4" descr="A picture containing floor&#10;&#10;Description automatically generated">
            <a:extLst>
              <a:ext uri="{FF2B5EF4-FFF2-40B4-BE49-F238E27FC236}">
                <a16:creationId xmlns:a16="http://schemas.microsoft.com/office/drawing/2014/main" id="{E308E9A4-555E-471F-87FA-3251B3B28E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19435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Circuit with red LED on</a:t>
            </a:r>
          </a:p>
        </p:txBody>
      </p:sp>
      <p:pic>
        <p:nvPicPr>
          <p:cNvPr id="5" name="Content Placeholder 4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E731473A-6861-4FCF-BA1F-422F99915F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6068695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53681" y="1985246"/>
            <a:ext cx="10353761" cy="1326321"/>
          </a:xfrm>
        </p:spPr>
        <p:txBody>
          <a:bodyPr>
            <a:normAutofit/>
          </a:bodyPr>
          <a:lstStyle/>
          <a:p>
            <a:r>
              <a:rPr lang="en-US" sz="4400" dirty="0"/>
              <a:t>Arduino Code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C21FB8-EEEA-4B4E-AFB9-913B6D4703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4861" y="392550"/>
            <a:ext cx="4962491" cy="6072900"/>
          </a:xfrm>
        </p:spPr>
      </p:pic>
    </p:spTree>
    <p:extLst>
      <p:ext uri="{BB962C8B-B14F-4D97-AF65-F5344CB8AC3E}">
        <p14:creationId xmlns:p14="http://schemas.microsoft.com/office/powerpoint/2010/main" val="3390315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Plot of data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E05245-EB6D-4814-9BB5-85273400B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2164" y="1825625"/>
            <a:ext cx="6687671" cy="4351338"/>
          </a:xfrm>
        </p:spPr>
      </p:pic>
    </p:spTree>
    <p:extLst>
      <p:ext uri="{BB962C8B-B14F-4D97-AF65-F5344CB8AC3E}">
        <p14:creationId xmlns:p14="http://schemas.microsoft.com/office/powerpoint/2010/main" val="4117332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95A75-8923-4980-A265-E6CDA1268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010E0-0833-405C-9BEA-A8F5F59AF3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Explored IoT concepts by creating a home automation systems</a:t>
            </a:r>
          </a:p>
          <a:p>
            <a:r>
              <a:rPr lang="en-US" dirty="0"/>
              <a:t>LED lights</a:t>
            </a:r>
          </a:p>
          <a:p>
            <a:r>
              <a:rPr lang="en-US" dirty="0"/>
              <a:t>Motion sensor</a:t>
            </a:r>
          </a:p>
          <a:p>
            <a:r>
              <a:rPr lang="en-US" dirty="0"/>
              <a:t>Light sensor</a:t>
            </a:r>
          </a:p>
          <a:p>
            <a:r>
              <a:rPr lang="en-US" dirty="0"/>
              <a:t>Water sensor</a:t>
            </a:r>
          </a:p>
          <a:p>
            <a:r>
              <a:rPr lang="en-US" dirty="0"/>
              <a:t>DHT sensor</a:t>
            </a:r>
          </a:p>
        </p:txBody>
      </p:sp>
    </p:spTree>
    <p:extLst>
      <p:ext uri="{BB962C8B-B14F-4D97-AF65-F5344CB8AC3E}">
        <p14:creationId xmlns:p14="http://schemas.microsoft.com/office/powerpoint/2010/main" val="20155171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22BF4-14D3-48FC-8729-29C89D9E9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Sensor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4BA23-308A-4722-9298-A3D8E3D00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Added Photo </a:t>
            </a:r>
            <a:r>
              <a:rPr lang="en-US" dirty="0" err="1"/>
              <a:t>resisiter</a:t>
            </a:r>
            <a:endParaRPr lang="en-US" dirty="0"/>
          </a:p>
          <a:p>
            <a:r>
              <a:rPr lang="en-US" dirty="0"/>
              <a:t>Added Blue Led</a:t>
            </a:r>
          </a:p>
        </p:txBody>
      </p:sp>
    </p:spTree>
    <p:extLst>
      <p:ext uri="{BB962C8B-B14F-4D97-AF65-F5344CB8AC3E}">
        <p14:creationId xmlns:p14="http://schemas.microsoft.com/office/powerpoint/2010/main" val="391661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Circuit with automated LED off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C42029-A263-4060-A905-F9913471FB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4486897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Circuit with automated LED on</a:t>
            </a:r>
          </a:p>
        </p:txBody>
      </p:sp>
      <p:pic>
        <p:nvPicPr>
          <p:cNvPr id="5" name="Content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id="{68B54F40-325B-4789-9046-A6B961E9ED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1621845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57678" y="2875370"/>
            <a:ext cx="10353761" cy="1326321"/>
          </a:xfrm>
        </p:spPr>
        <p:txBody>
          <a:bodyPr>
            <a:normAutofit/>
          </a:bodyPr>
          <a:lstStyle/>
          <a:p>
            <a:r>
              <a:rPr lang="en-US" sz="4400" dirty="0"/>
              <a:t>Arduino Code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4F263E-EAF1-4A31-AB02-ECD7FBB3AC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45038" y="701996"/>
            <a:ext cx="6050651" cy="5673068"/>
          </a:xfrm>
        </p:spPr>
      </p:pic>
    </p:spTree>
    <p:extLst>
      <p:ext uri="{BB962C8B-B14F-4D97-AF65-F5344CB8AC3E}">
        <p14:creationId xmlns:p14="http://schemas.microsoft.com/office/powerpoint/2010/main" val="20026555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B5FD-2FA0-4D0D-BDE0-E165E4459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DHT and Water sensor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49C25-ACBB-44E8-8591-8710F3421B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Added water sensor</a:t>
            </a:r>
          </a:p>
          <a:p>
            <a:r>
              <a:rPr lang="en-US" dirty="0"/>
              <a:t>Added LED to signal when water is present</a:t>
            </a:r>
          </a:p>
          <a:p>
            <a:r>
              <a:rPr lang="en-US" dirty="0"/>
              <a:t>Added DHT sensor</a:t>
            </a:r>
          </a:p>
          <a:p>
            <a:r>
              <a:rPr lang="en-US" dirty="0"/>
              <a:t>Monitored Humidity and Temperature using Serial Monitor</a:t>
            </a:r>
          </a:p>
        </p:txBody>
      </p:sp>
    </p:spTree>
    <p:extLst>
      <p:ext uri="{BB962C8B-B14F-4D97-AF65-F5344CB8AC3E}">
        <p14:creationId xmlns:p14="http://schemas.microsoft.com/office/powerpoint/2010/main" val="4135953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DHT/WATER SENSOR CHALLENGE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E9F2F43-61EA-4C4A-8CF6-08F9C6609A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2" y="1943177"/>
            <a:ext cx="7735712" cy="435133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DC8743-AB6F-4DFA-8C58-51ABB88D2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299" y="2189437"/>
            <a:ext cx="4438650" cy="1028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49DE68-FC0A-45BF-A474-B3B980D35D03}"/>
              </a:ext>
            </a:extLst>
          </p:cNvPr>
          <p:cNvSpPr txBox="1"/>
          <p:nvPr/>
        </p:nvSpPr>
        <p:spPr>
          <a:xfrm>
            <a:off x="8245784" y="4118846"/>
            <a:ext cx="255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**RED LED alerts that water is present**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2E4C80-12C9-47E5-BE61-6B9BAC597187}"/>
              </a:ext>
            </a:extLst>
          </p:cNvPr>
          <p:cNvCxnSpPr/>
          <p:nvPr/>
        </p:nvCxnSpPr>
        <p:spPr>
          <a:xfrm flipH="1" flipV="1">
            <a:off x="3633107" y="4343400"/>
            <a:ext cx="4474029" cy="9861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5194F11-92B6-4FDE-927F-26DB134CD025}"/>
              </a:ext>
            </a:extLst>
          </p:cNvPr>
          <p:cNvSpPr/>
          <p:nvPr/>
        </p:nvSpPr>
        <p:spPr>
          <a:xfrm>
            <a:off x="8302838" y="3868270"/>
            <a:ext cx="2442974" cy="11474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481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CB1DF-2F6F-4C8F-9654-7C952BDBC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FDCC1-C13F-46D0-A9F7-CAA18A843E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Bad Green LED.  Would not stay on. Swapped to a new LED-FIXED</a:t>
            </a:r>
          </a:p>
          <a:p>
            <a:r>
              <a:rPr lang="en-US" dirty="0"/>
              <a:t>Had trouble configuring the water sensor-FIXED</a:t>
            </a:r>
          </a:p>
        </p:txBody>
      </p:sp>
    </p:spTree>
    <p:extLst>
      <p:ext uri="{BB962C8B-B14F-4D97-AF65-F5344CB8AC3E}">
        <p14:creationId xmlns:p14="http://schemas.microsoft.com/office/powerpoint/2010/main" val="35409936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3840C-3403-4CB5-BF8D-11874E045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Career 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63D3B-D24F-40A1-A345-67D2481E2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IoT skills by working with Arduino</a:t>
            </a:r>
          </a:p>
          <a:p>
            <a:r>
              <a:rPr lang="en-US" dirty="0"/>
              <a:t>Prototyping skills by working with </a:t>
            </a:r>
            <a:r>
              <a:rPr lang="en-US" dirty="0" err="1"/>
              <a:t>Tinkercad</a:t>
            </a:r>
            <a:endParaRPr lang="en-US" dirty="0"/>
          </a:p>
          <a:p>
            <a:r>
              <a:rPr lang="en-US" dirty="0"/>
              <a:t>Wiring skills</a:t>
            </a:r>
          </a:p>
          <a:p>
            <a:r>
              <a:rPr lang="en-US" dirty="0"/>
              <a:t>Industry standard with wiring colors</a:t>
            </a:r>
          </a:p>
          <a:p>
            <a:r>
              <a:rPr lang="en-US" dirty="0"/>
              <a:t>Different sensors and their functionality</a:t>
            </a:r>
          </a:p>
        </p:txBody>
      </p:sp>
    </p:spTree>
    <p:extLst>
      <p:ext uri="{BB962C8B-B14F-4D97-AF65-F5344CB8AC3E}">
        <p14:creationId xmlns:p14="http://schemas.microsoft.com/office/powerpoint/2010/main" val="33900408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18074-70FF-44CB-BBCD-81CD25333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EAA2A-8897-4A96-ABA7-F4C227D2A6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Learned how to wire components</a:t>
            </a:r>
          </a:p>
          <a:p>
            <a:r>
              <a:rPr lang="en-US" dirty="0"/>
              <a:t>Began to learn how to read code</a:t>
            </a:r>
          </a:p>
          <a:p>
            <a:r>
              <a:rPr lang="en-US" dirty="0"/>
              <a:t>Learned how components worked together</a:t>
            </a:r>
          </a:p>
          <a:p>
            <a:r>
              <a:rPr lang="en-US" dirty="0"/>
              <a:t>Challenged myself to configure DHT and </a:t>
            </a:r>
            <a:r>
              <a:rPr lang="en-US"/>
              <a:t>water sensors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742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95A75-8923-4980-A265-E6CDA1268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project on </a:t>
            </a:r>
            <a:r>
              <a:rPr lang="en-US" dirty="0" err="1"/>
              <a:t>tinkercad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010E0-0833-405C-9BEA-A8F5F59AF3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LED light design</a:t>
            </a:r>
          </a:p>
          <a:p>
            <a:r>
              <a:rPr lang="en-US" dirty="0"/>
              <a:t>Light wiring design</a:t>
            </a:r>
          </a:p>
          <a:p>
            <a:r>
              <a:rPr lang="en-US" dirty="0"/>
              <a:t>Design coding</a:t>
            </a:r>
          </a:p>
        </p:txBody>
      </p:sp>
    </p:spTree>
    <p:extLst>
      <p:ext uri="{BB962C8B-B14F-4D97-AF65-F5344CB8AC3E}">
        <p14:creationId xmlns:p14="http://schemas.microsoft.com/office/powerpoint/2010/main" val="1722462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7617" y="483289"/>
            <a:ext cx="6756766" cy="773723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Circuit on </a:t>
            </a:r>
            <a:r>
              <a:rPr lang="en-US" sz="4400" dirty="0" err="1"/>
              <a:t>Tinkercad</a:t>
            </a:r>
            <a:endParaRPr lang="en-US" sz="4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4BC0087-4442-4DD2-82F5-03C83C4B2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3604" y="1257012"/>
            <a:ext cx="4877051" cy="560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308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3853" y="417063"/>
            <a:ext cx="4343400" cy="773723"/>
          </a:xfrm>
        </p:spPr>
        <p:txBody>
          <a:bodyPr>
            <a:normAutofit/>
          </a:bodyPr>
          <a:lstStyle/>
          <a:p>
            <a:r>
              <a:rPr lang="en-US" sz="4400" dirty="0"/>
              <a:t>Code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1C0CBA-03DC-4EF8-A709-5EC30BDF2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414" y="1190786"/>
            <a:ext cx="9601048" cy="551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308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95A75-8923-4980-A265-E6CDA1268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Built IoT project using </a:t>
            </a:r>
            <a:r>
              <a:rPr lang="en-US" dirty="0" err="1"/>
              <a:t>tinkercad</a:t>
            </a:r>
            <a:r>
              <a:rPr lang="en-US" dirty="0"/>
              <a:t>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010E0-0833-405C-9BEA-A8F5F59AF3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Arduino Mega board</a:t>
            </a:r>
          </a:p>
          <a:p>
            <a:r>
              <a:rPr lang="en-US" dirty="0"/>
              <a:t>Used a red LED component</a:t>
            </a:r>
          </a:p>
          <a:p>
            <a:r>
              <a:rPr lang="en-US" dirty="0"/>
              <a:t>Used wires</a:t>
            </a:r>
          </a:p>
          <a:p>
            <a:r>
              <a:rPr lang="en-US" dirty="0"/>
              <a:t>Displayed functionality using serial monitor</a:t>
            </a:r>
          </a:p>
        </p:txBody>
      </p:sp>
    </p:spTree>
    <p:extLst>
      <p:ext uri="{BB962C8B-B14F-4D97-AF65-F5344CB8AC3E}">
        <p14:creationId xmlns:p14="http://schemas.microsoft.com/office/powerpoint/2010/main" val="946597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Circuit with red LED on</a:t>
            </a:r>
          </a:p>
        </p:txBody>
      </p:sp>
      <p:pic>
        <p:nvPicPr>
          <p:cNvPr id="5" name="Content Placeholder 4" descr="A picture containing floor, wood&#10;&#10;Description automatically generated">
            <a:extLst>
              <a:ext uri="{FF2B5EF4-FFF2-40B4-BE49-F238E27FC236}">
                <a16:creationId xmlns:a16="http://schemas.microsoft.com/office/drawing/2014/main" id="{03194F60-D52D-423B-8CCA-700E3646F5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432478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Serial Monitor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0E8EF0-3630-4AEB-A3C0-C19DB5F992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8479" y="1825625"/>
            <a:ext cx="10195042" cy="4351338"/>
          </a:xfrm>
        </p:spPr>
      </p:pic>
    </p:spTree>
    <p:extLst>
      <p:ext uri="{BB962C8B-B14F-4D97-AF65-F5344CB8AC3E}">
        <p14:creationId xmlns:p14="http://schemas.microsoft.com/office/powerpoint/2010/main" val="1521774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74F0B-3168-43A1-9FB6-57134890C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door alarm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8AE2F-BD4B-4382-90B8-C7BE3DE45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Wired 2 LEDs to display door open</a:t>
            </a:r>
          </a:p>
          <a:p>
            <a:r>
              <a:rPr lang="en-US" dirty="0"/>
              <a:t>Wired an active buzzer</a:t>
            </a:r>
          </a:p>
          <a:p>
            <a:r>
              <a:rPr lang="en-US" dirty="0"/>
              <a:t>Coding</a:t>
            </a:r>
          </a:p>
          <a:p>
            <a:r>
              <a:rPr lang="en-US" dirty="0"/>
              <a:t>Verified functionality utilizing serial monitor</a:t>
            </a:r>
          </a:p>
        </p:txBody>
      </p:sp>
    </p:spTree>
    <p:extLst>
      <p:ext uri="{BB962C8B-B14F-4D97-AF65-F5344CB8AC3E}">
        <p14:creationId xmlns:p14="http://schemas.microsoft.com/office/powerpoint/2010/main" val="17577772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11434</TotalTime>
  <Words>316</Words>
  <Application>Microsoft Office PowerPoint</Application>
  <PresentationFormat>Widescreen</PresentationFormat>
  <Paragraphs>71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Bookman Old Style</vt:lpstr>
      <vt:lpstr>Rockwell</vt:lpstr>
      <vt:lpstr>Damask</vt:lpstr>
      <vt:lpstr>CEIS101 Course Project</vt:lpstr>
      <vt:lpstr>Introduction</vt:lpstr>
      <vt:lpstr>Design project on tinkercad</vt:lpstr>
      <vt:lpstr>Circuit on Tinkercad</vt:lpstr>
      <vt:lpstr>Code </vt:lpstr>
      <vt:lpstr>Built IoT project using tinkercad design</vt:lpstr>
      <vt:lpstr>Circuit with red LED on</vt:lpstr>
      <vt:lpstr>Serial Monitor</vt:lpstr>
      <vt:lpstr>Open door alarm</vt:lpstr>
      <vt:lpstr>Circuit of door closed with Green LED ON</vt:lpstr>
      <vt:lpstr>Circuit of door open with Green LED OFF/Red on</vt:lpstr>
      <vt:lpstr>Arduino Code </vt:lpstr>
      <vt:lpstr>Serial Monitor</vt:lpstr>
      <vt:lpstr>The Addition of a distance sensor</vt:lpstr>
      <vt:lpstr>Circuit with green LED on</vt:lpstr>
      <vt:lpstr>Circuit with yellow LED on</vt:lpstr>
      <vt:lpstr>Circuit with red LED on</vt:lpstr>
      <vt:lpstr>Arduino Code </vt:lpstr>
      <vt:lpstr>Plot of data</vt:lpstr>
      <vt:lpstr>Light Sensor</vt:lpstr>
      <vt:lpstr>Circuit with automated LED off</vt:lpstr>
      <vt:lpstr>Circuit with automated LED on</vt:lpstr>
      <vt:lpstr>Arduino Code</vt:lpstr>
      <vt:lpstr>DHT and Water sensor challenge</vt:lpstr>
      <vt:lpstr>DHT/WATER SENSOR CHALLENGE</vt:lpstr>
      <vt:lpstr>Challenges</vt:lpstr>
      <vt:lpstr>Career Skills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CEIS101 Course Project</dc:title>
  <dc:creator>Depierro, Anthony</dc:creator>
  <cp:lastModifiedBy>Depierro, Anthony</cp:lastModifiedBy>
  <cp:revision>12</cp:revision>
  <dcterms:created xsi:type="dcterms:W3CDTF">2021-04-16T18:13:31Z</dcterms:created>
  <dcterms:modified xsi:type="dcterms:W3CDTF">2021-04-24T16:48:23Z</dcterms:modified>
</cp:coreProperties>
</file>